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  <p:sldMasterId id="2147483696" r:id="rId3"/>
  </p:sldMasterIdLst>
  <p:notesMasterIdLst>
    <p:notesMasterId r:id="rId22"/>
  </p:notesMasterIdLst>
  <p:sldIdLst>
    <p:sldId id="262" r:id="rId4"/>
    <p:sldId id="277" r:id="rId5"/>
    <p:sldId id="257" r:id="rId6"/>
    <p:sldId id="256" r:id="rId7"/>
    <p:sldId id="260" r:id="rId8"/>
    <p:sldId id="258" r:id="rId9"/>
    <p:sldId id="261" r:id="rId10"/>
    <p:sldId id="264" r:id="rId11"/>
    <p:sldId id="269" r:id="rId12"/>
    <p:sldId id="265" r:id="rId13"/>
    <p:sldId id="267" r:id="rId14"/>
    <p:sldId id="268" r:id="rId15"/>
    <p:sldId id="272" r:id="rId16"/>
    <p:sldId id="273" r:id="rId17"/>
    <p:sldId id="274" r:id="rId18"/>
    <p:sldId id="259" r:id="rId19"/>
    <p:sldId id="275" r:id="rId20"/>
    <p:sldId id="278" r:id="rId2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99FBF-55C8-4999-9627-EE76C38B9307}" v="21" dt="2024-11-05T22:38:51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6" autoAdjust="0"/>
    <p:restoredTop sz="77194" autoAdjust="0"/>
  </p:normalViewPr>
  <p:slideViewPr>
    <p:cSldViewPr snapToGrid="0">
      <p:cViewPr>
        <p:scale>
          <a:sx n="110" d="100"/>
          <a:sy n="110" d="100"/>
        </p:scale>
        <p:origin x="1426" y="1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Hillaert" userId="7e6aa684-91a9-4a6b-ae3f-314ca8ecc95f" providerId="ADAL" clId="{1D92AEAE-1D0C-430E-85FD-005D3AF7D91D}"/>
    <pc:docChg chg="undo custSel delSld modSld sldOrd">
      <pc:chgData name="Steven Hillaert" userId="7e6aa684-91a9-4a6b-ae3f-314ca8ecc95f" providerId="ADAL" clId="{1D92AEAE-1D0C-430E-85FD-005D3AF7D91D}" dt="2024-10-20T20:39:59.954" v="489" actId="6549"/>
      <pc:docMkLst>
        <pc:docMk/>
      </pc:docMkLst>
      <pc:sldChg chg="addSp delSp modSp mod ord">
        <pc:chgData name="Steven Hillaert" userId="7e6aa684-91a9-4a6b-ae3f-314ca8ecc95f" providerId="ADAL" clId="{1D92AEAE-1D0C-430E-85FD-005D3AF7D91D}" dt="2024-10-20T20:23:31.968" v="459" actId="121"/>
        <pc:sldMkLst>
          <pc:docMk/>
          <pc:sldMk cId="2713181545" sldId="257"/>
        </pc:sldMkLst>
        <pc:spChg chg="del">
          <ac:chgData name="Steven Hillaert" userId="7e6aa684-91a9-4a6b-ae3f-314ca8ecc95f" providerId="ADAL" clId="{1D92AEAE-1D0C-430E-85FD-005D3AF7D91D}" dt="2024-10-20T13:28:02.953" v="133" actId="478"/>
          <ac:spMkLst>
            <pc:docMk/>
            <pc:sldMk cId="2713181545" sldId="257"/>
            <ac:spMk id="2" creationId="{95D006D3-7ED9-F3E3-57D7-EDF431B0337D}"/>
          </ac:spMkLst>
        </pc:spChg>
        <pc:spChg chg="add mod">
          <ac:chgData name="Steven Hillaert" userId="7e6aa684-91a9-4a6b-ae3f-314ca8ecc95f" providerId="ADAL" clId="{1D92AEAE-1D0C-430E-85FD-005D3AF7D91D}" dt="2024-10-20T20:23:31.968" v="459" actId="121"/>
          <ac:spMkLst>
            <pc:docMk/>
            <pc:sldMk cId="2713181545" sldId="257"/>
            <ac:spMk id="3" creationId="{FB7D1D4C-6013-455F-75D8-868A81B30AED}"/>
          </ac:spMkLst>
        </pc:spChg>
        <pc:spChg chg="add del mod">
          <ac:chgData name="Steven Hillaert" userId="7e6aa684-91a9-4a6b-ae3f-314ca8ecc95f" providerId="ADAL" clId="{1D92AEAE-1D0C-430E-85FD-005D3AF7D91D}" dt="2024-10-20T13:28:05.459" v="134" actId="478"/>
          <ac:spMkLst>
            <pc:docMk/>
            <pc:sldMk cId="2713181545" sldId="257"/>
            <ac:spMk id="6" creationId="{704C2C06-8F9B-04F3-570F-CCD33C846401}"/>
          </ac:spMkLst>
        </pc:spChg>
        <pc:graphicFrameChg chg="mod modGraphic">
          <ac:chgData name="Steven Hillaert" userId="7e6aa684-91a9-4a6b-ae3f-314ca8ecc95f" providerId="ADAL" clId="{1D92AEAE-1D0C-430E-85FD-005D3AF7D91D}" dt="2024-10-20T20:22:58.894" v="458" actId="20577"/>
          <ac:graphicFrameMkLst>
            <pc:docMk/>
            <pc:sldMk cId="2713181545" sldId="257"/>
            <ac:graphicFrameMk id="5" creationId="{332A387D-5BAD-C9B3-B7FB-0F225EAFCA1D}"/>
          </ac:graphicFrameMkLst>
        </pc:graphicFrameChg>
        <pc:picChg chg="add mod">
          <ac:chgData name="Steven Hillaert" userId="7e6aa684-91a9-4a6b-ae3f-314ca8ecc95f" providerId="ADAL" clId="{1D92AEAE-1D0C-430E-85FD-005D3AF7D91D}" dt="2024-10-20T13:31:11.087" v="155" actId="1076"/>
          <ac:picMkLst>
            <pc:docMk/>
            <pc:sldMk cId="2713181545" sldId="257"/>
            <ac:picMk id="8" creationId="{A121DE94-A166-9716-B38A-202D21D5D0BC}"/>
          </ac:picMkLst>
        </pc:picChg>
      </pc:sldChg>
      <pc:sldChg chg="modSp mod">
        <pc:chgData name="Steven Hillaert" userId="7e6aa684-91a9-4a6b-ae3f-314ca8ecc95f" providerId="ADAL" clId="{1D92AEAE-1D0C-430E-85FD-005D3AF7D91D}" dt="2024-10-20T20:39:59.954" v="489" actId="6549"/>
        <pc:sldMkLst>
          <pc:docMk/>
          <pc:sldMk cId="261559663" sldId="259"/>
        </pc:sldMkLst>
        <pc:spChg chg="mod">
          <ac:chgData name="Steven Hillaert" userId="7e6aa684-91a9-4a6b-ae3f-314ca8ecc95f" providerId="ADAL" clId="{1D92AEAE-1D0C-430E-85FD-005D3AF7D91D}" dt="2024-10-20T13:43:08.313" v="248" actId="404"/>
          <ac:spMkLst>
            <pc:docMk/>
            <pc:sldMk cId="261559663" sldId="259"/>
            <ac:spMk id="2" creationId="{0FA46896-D9B3-B192-0BA0-FA578C152F86}"/>
          </ac:spMkLst>
        </pc:spChg>
        <pc:spChg chg="mod">
          <ac:chgData name="Steven Hillaert" userId="7e6aa684-91a9-4a6b-ae3f-314ca8ecc95f" providerId="ADAL" clId="{1D92AEAE-1D0C-430E-85FD-005D3AF7D91D}" dt="2024-10-20T20:09:40.998" v="438" actId="20577"/>
          <ac:spMkLst>
            <pc:docMk/>
            <pc:sldMk cId="261559663" sldId="259"/>
            <ac:spMk id="10" creationId="{083BE2E3-EF33-BE4C-602D-D73D00E95A0C}"/>
          </ac:spMkLst>
        </pc:spChg>
        <pc:spChg chg="mod">
          <ac:chgData name="Steven Hillaert" userId="7e6aa684-91a9-4a6b-ae3f-314ca8ecc95f" providerId="ADAL" clId="{1D92AEAE-1D0C-430E-85FD-005D3AF7D91D}" dt="2024-10-20T20:39:30.388" v="483" actId="6549"/>
          <ac:spMkLst>
            <pc:docMk/>
            <pc:sldMk cId="261559663" sldId="259"/>
            <ac:spMk id="11" creationId="{FF87AAB0-CD80-10EB-7208-8AB81FF9D5FF}"/>
          </ac:spMkLst>
        </pc:spChg>
        <pc:spChg chg="mod">
          <ac:chgData name="Steven Hillaert" userId="7e6aa684-91a9-4a6b-ae3f-314ca8ecc95f" providerId="ADAL" clId="{1D92AEAE-1D0C-430E-85FD-005D3AF7D91D}" dt="2024-10-20T20:39:59.954" v="489" actId="6549"/>
          <ac:spMkLst>
            <pc:docMk/>
            <pc:sldMk cId="261559663" sldId="259"/>
            <ac:spMk id="12" creationId="{3E3645A3-8968-697F-AE81-D106903F46E6}"/>
          </ac:spMkLst>
        </pc:spChg>
      </pc:sldChg>
      <pc:sldChg chg="modSp mod">
        <pc:chgData name="Steven Hillaert" userId="7e6aa684-91a9-4a6b-ae3f-314ca8ecc95f" providerId="ADAL" clId="{1D92AEAE-1D0C-430E-85FD-005D3AF7D91D}" dt="2024-10-20T13:40:08.558" v="212" actId="403"/>
        <pc:sldMkLst>
          <pc:docMk/>
          <pc:sldMk cId="1080407382" sldId="260"/>
        </pc:sldMkLst>
        <pc:spChg chg="mod">
          <ac:chgData name="Steven Hillaert" userId="7e6aa684-91a9-4a6b-ae3f-314ca8ecc95f" providerId="ADAL" clId="{1D92AEAE-1D0C-430E-85FD-005D3AF7D91D}" dt="2024-10-20T13:40:08.558" v="212" actId="403"/>
          <ac:spMkLst>
            <pc:docMk/>
            <pc:sldMk cId="1080407382" sldId="260"/>
            <ac:spMk id="2" creationId="{0AF3F9A6-CB5D-0C25-1A70-B7FF582A5BDE}"/>
          </ac:spMkLst>
        </pc:spChg>
        <pc:graphicFrameChg chg="modGraphic">
          <ac:chgData name="Steven Hillaert" userId="7e6aa684-91a9-4a6b-ae3f-314ca8ecc95f" providerId="ADAL" clId="{1D92AEAE-1D0C-430E-85FD-005D3AF7D91D}" dt="2024-10-20T13:20:59.898" v="120" actId="404"/>
          <ac:graphicFrameMkLst>
            <pc:docMk/>
            <pc:sldMk cId="1080407382" sldId="260"/>
            <ac:graphicFrameMk id="5" creationId="{0C8CF748-28C3-7E87-9E11-B34AC48C70E3}"/>
          </ac:graphicFrameMkLst>
        </pc:graphicFrameChg>
      </pc:sldChg>
      <pc:sldChg chg="addSp delSp modSp mod">
        <pc:chgData name="Steven Hillaert" userId="7e6aa684-91a9-4a6b-ae3f-314ca8ecc95f" providerId="ADAL" clId="{1D92AEAE-1D0C-430E-85FD-005D3AF7D91D}" dt="2024-10-20T20:21:04.095" v="456" actId="27636"/>
        <pc:sldMkLst>
          <pc:docMk/>
          <pc:sldMk cId="3182976001" sldId="261"/>
        </pc:sldMkLst>
        <pc:spChg chg="mod">
          <ac:chgData name="Steven Hillaert" userId="7e6aa684-91a9-4a6b-ae3f-314ca8ecc95f" providerId="ADAL" clId="{1D92AEAE-1D0C-430E-85FD-005D3AF7D91D}" dt="2024-10-20T20:20:49.454" v="453" actId="26606"/>
          <ac:spMkLst>
            <pc:docMk/>
            <pc:sldMk cId="3182976001" sldId="261"/>
            <ac:spMk id="2" creationId="{6E4871C2-E6A8-ADA6-D458-459BDB50CE30}"/>
          </ac:spMkLst>
        </pc:spChg>
        <pc:spChg chg="mod">
          <ac:chgData name="Steven Hillaert" userId="7e6aa684-91a9-4a6b-ae3f-314ca8ecc95f" providerId="ADAL" clId="{1D92AEAE-1D0C-430E-85FD-005D3AF7D91D}" dt="2024-10-20T20:21:04.095" v="456" actId="27636"/>
          <ac:spMkLst>
            <pc:docMk/>
            <pc:sldMk cId="3182976001" sldId="261"/>
            <ac:spMk id="3" creationId="{DDD10036-40FF-84F2-2E5B-6D4DEF0D1DE0}"/>
          </ac:spMkLst>
        </pc:spChg>
        <pc:spChg chg="del">
          <ac:chgData name="Steven Hillaert" userId="7e6aa684-91a9-4a6b-ae3f-314ca8ecc95f" providerId="ADAL" clId="{1D92AEAE-1D0C-430E-85FD-005D3AF7D91D}" dt="2024-10-20T13:25:53.849" v="131" actId="26606"/>
          <ac:spMkLst>
            <pc:docMk/>
            <pc:sldMk cId="3182976001" sldId="261"/>
            <ac:spMk id="8" creationId="{A110BA01-8798-D640-C7DD-78DBE72D9692}"/>
          </ac:spMkLst>
        </pc:spChg>
        <pc:spChg chg="del">
          <ac:chgData name="Steven Hillaert" userId="7e6aa684-91a9-4a6b-ae3f-314ca8ecc95f" providerId="ADAL" clId="{1D92AEAE-1D0C-430E-85FD-005D3AF7D91D}" dt="2024-10-20T13:25:53.849" v="131" actId="26606"/>
          <ac:spMkLst>
            <pc:docMk/>
            <pc:sldMk cId="3182976001" sldId="261"/>
            <ac:spMk id="10" creationId="{8598B132-658A-928F-C688-90609E4EA0E6}"/>
          </ac:spMkLst>
        </pc:spChg>
        <pc:spChg chg="del">
          <ac:chgData name="Steven Hillaert" userId="7e6aa684-91a9-4a6b-ae3f-314ca8ecc95f" providerId="ADAL" clId="{1D92AEAE-1D0C-430E-85FD-005D3AF7D91D}" dt="2024-10-20T13:25:53.849" v="131" actId="26606"/>
          <ac:spMkLst>
            <pc:docMk/>
            <pc:sldMk cId="3182976001" sldId="261"/>
            <ac:spMk id="12" creationId="{14AD37D4-765C-FCFF-FC09-2E36C2A25508}"/>
          </ac:spMkLst>
        </pc:spChg>
        <pc:spChg chg="add del">
          <ac:chgData name="Steven Hillaert" userId="7e6aa684-91a9-4a6b-ae3f-314ca8ecc95f" providerId="ADAL" clId="{1D92AEAE-1D0C-430E-85FD-005D3AF7D91D}" dt="2024-10-20T20:20:49.454" v="453" actId="26606"/>
          <ac:spMkLst>
            <pc:docMk/>
            <pc:sldMk cId="3182976001" sldId="261"/>
            <ac:spMk id="1031" creationId="{41A06B62-8BB1-9677-4094-5FB84178B453}"/>
          </ac:spMkLst>
        </pc:spChg>
        <pc:spChg chg="add">
          <ac:chgData name="Steven Hillaert" userId="7e6aa684-91a9-4a6b-ae3f-314ca8ecc95f" providerId="ADAL" clId="{1D92AEAE-1D0C-430E-85FD-005D3AF7D91D}" dt="2024-10-20T20:20:49.454" v="453" actId="26606"/>
          <ac:spMkLst>
            <pc:docMk/>
            <pc:sldMk cId="3182976001" sldId="261"/>
            <ac:spMk id="1036" creationId="{B5CE8706-C904-73E3-C523-33027F7D3499}"/>
          </ac:spMkLst>
        </pc:spChg>
        <pc:spChg chg="add">
          <ac:chgData name="Steven Hillaert" userId="7e6aa684-91a9-4a6b-ae3f-314ca8ecc95f" providerId="ADAL" clId="{1D92AEAE-1D0C-430E-85FD-005D3AF7D91D}" dt="2024-10-20T20:20:49.454" v="453" actId="26606"/>
          <ac:spMkLst>
            <pc:docMk/>
            <pc:sldMk cId="3182976001" sldId="261"/>
            <ac:spMk id="1038" creationId="{8753201B-432F-7A72-6FF6-CF0404210168}"/>
          </ac:spMkLst>
        </pc:spChg>
        <pc:picChg chg="add mod">
          <ac:chgData name="Steven Hillaert" userId="7e6aa684-91a9-4a6b-ae3f-314ca8ecc95f" providerId="ADAL" clId="{1D92AEAE-1D0C-430E-85FD-005D3AF7D91D}" dt="2024-10-20T13:23:01.763" v="128" actId="1076"/>
          <ac:picMkLst>
            <pc:docMk/>
            <pc:sldMk cId="3182976001" sldId="261"/>
            <ac:picMk id="4" creationId="{3285E1A4-A96F-5FB6-4601-7B8FF2A8366B}"/>
          </ac:picMkLst>
        </pc:picChg>
        <pc:picChg chg="add mod ord">
          <ac:chgData name="Steven Hillaert" userId="7e6aa684-91a9-4a6b-ae3f-314ca8ecc95f" providerId="ADAL" clId="{1D92AEAE-1D0C-430E-85FD-005D3AF7D91D}" dt="2024-10-20T20:20:49.454" v="453" actId="26606"/>
          <ac:picMkLst>
            <pc:docMk/>
            <pc:sldMk cId="3182976001" sldId="261"/>
            <ac:picMk id="1026" creationId="{769E7B96-1286-599B-BE3E-CA896EC51847}"/>
          </ac:picMkLst>
        </pc:picChg>
      </pc:sldChg>
      <pc:sldChg chg="modSp mod">
        <pc:chgData name="Steven Hillaert" userId="7e6aa684-91a9-4a6b-ae3f-314ca8ecc95f" providerId="ADAL" clId="{1D92AEAE-1D0C-430E-85FD-005D3AF7D91D}" dt="2024-10-20T20:19:29.814" v="452" actId="20577"/>
        <pc:sldMkLst>
          <pc:docMk/>
          <pc:sldMk cId="1602569407" sldId="264"/>
        </pc:sldMkLst>
        <pc:spChg chg="mod">
          <ac:chgData name="Steven Hillaert" userId="7e6aa684-91a9-4a6b-ae3f-314ca8ecc95f" providerId="ADAL" clId="{1D92AEAE-1D0C-430E-85FD-005D3AF7D91D}" dt="2024-10-20T20:19:29.814" v="452" actId="20577"/>
          <ac:spMkLst>
            <pc:docMk/>
            <pc:sldMk cId="1602569407" sldId="264"/>
            <ac:spMk id="3" creationId="{A32732CD-E4BD-4702-610A-6EB90F20A60A}"/>
          </ac:spMkLst>
        </pc:spChg>
        <pc:spChg chg="mod">
          <ac:chgData name="Steven Hillaert" userId="7e6aa684-91a9-4a6b-ae3f-314ca8ecc95f" providerId="ADAL" clId="{1D92AEAE-1D0C-430E-85FD-005D3AF7D91D}" dt="2024-10-20T13:40:52.337" v="221" actId="122"/>
          <ac:spMkLst>
            <pc:docMk/>
            <pc:sldMk cId="1602569407" sldId="264"/>
            <ac:spMk id="9" creationId="{04352AFA-6AD3-CDEC-6FD8-53EF0206576B}"/>
          </ac:spMkLst>
        </pc:spChg>
      </pc:sldChg>
      <pc:sldChg chg="modSp mod">
        <pc:chgData name="Steven Hillaert" userId="7e6aa684-91a9-4a6b-ae3f-314ca8ecc95f" providerId="ADAL" clId="{1D92AEAE-1D0C-430E-85FD-005D3AF7D91D}" dt="2024-10-20T20:24:15.655" v="462" actId="14100"/>
        <pc:sldMkLst>
          <pc:docMk/>
          <pc:sldMk cId="1383604824" sldId="265"/>
        </pc:sldMkLst>
        <pc:spChg chg="mod">
          <ac:chgData name="Steven Hillaert" userId="7e6aa684-91a9-4a6b-ae3f-314ca8ecc95f" providerId="ADAL" clId="{1D92AEAE-1D0C-430E-85FD-005D3AF7D91D}" dt="2024-10-20T20:23:52.130" v="460" actId="121"/>
          <ac:spMkLst>
            <pc:docMk/>
            <pc:sldMk cId="1383604824" sldId="265"/>
            <ac:spMk id="2" creationId="{787C6158-8F78-35D3-76AC-E889215D668B}"/>
          </ac:spMkLst>
        </pc:spChg>
        <pc:spChg chg="mod">
          <ac:chgData name="Steven Hillaert" userId="7e6aa684-91a9-4a6b-ae3f-314ca8ecc95f" providerId="ADAL" clId="{1D92AEAE-1D0C-430E-85FD-005D3AF7D91D}" dt="2024-10-20T20:24:15.655" v="462" actId="14100"/>
          <ac:spMkLst>
            <pc:docMk/>
            <pc:sldMk cId="1383604824" sldId="265"/>
            <ac:spMk id="3" creationId="{F284DA71-F673-1427-202E-53ECD801EC65}"/>
          </ac:spMkLst>
        </pc:spChg>
        <pc:spChg chg="mod">
          <ac:chgData name="Steven Hillaert" userId="7e6aa684-91a9-4a6b-ae3f-314ca8ecc95f" providerId="ADAL" clId="{1D92AEAE-1D0C-430E-85FD-005D3AF7D91D}" dt="2024-10-20T13:49:28.571" v="413" actId="14100"/>
          <ac:spMkLst>
            <pc:docMk/>
            <pc:sldMk cId="1383604824" sldId="265"/>
            <ac:spMk id="4" creationId="{6B404072-35C2-5967-6DAD-5723408B56B1}"/>
          </ac:spMkLst>
        </pc:spChg>
      </pc:sldChg>
      <pc:sldChg chg="modSp mod">
        <pc:chgData name="Steven Hillaert" userId="7e6aa684-91a9-4a6b-ae3f-314ca8ecc95f" providerId="ADAL" clId="{1D92AEAE-1D0C-430E-85FD-005D3AF7D91D}" dt="2024-10-20T13:42:07.455" v="228" actId="404"/>
        <pc:sldMkLst>
          <pc:docMk/>
          <pc:sldMk cId="4154489675" sldId="267"/>
        </pc:sldMkLst>
        <pc:spChg chg="mod">
          <ac:chgData name="Steven Hillaert" userId="7e6aa684-91a9-4a6b-ae3f-314ca8ecc95f" providerId="ADAL" clId="{1D92AEAE-1D0C-430E-85FD-005D3AF7D91D}" dt="2024-10-20T13:42:07.455" v="228" actId="404"/>
          <ac:spMkLst>
            <pc:docMk/>
            <pc:sldMk cId="4154489675" sldId="267"/>
            <ac:spMk id="2" creationId="{787C6158-8F78-35D3-76AC-E889215D668B}"/>
          </ac:spMkLst>
        </pc:spChg>
      </pc:sldChg>
      <pc:sldChg chg="modSp mod">
        <pc:chgData name="Steven Hillaert" userId="7e6aa684-91a9-4a6b-ae3f-314ca8ecc95f" providerId="ADAL" clId="{1D92AEAE-1D0C-430E-85FD-005D3AF7D91D}" dt="2024-10-20T13:51:51.894" v="418" actId="1076"/>
        <pc:sldMkLst>
          <pc:docMk/>
          <pc:sldMk cId="2390294176" sldId="269"/>
        </pc:sldMkLst>
        <pc:spChg chg="mod">
          <ac:chgData name="Steven Hillaert" userId="7e6aa684-91a9-4a6b-ae3f-314ca8ecc95f" providerId="ADAL" clId="{1D92AEAE-1D0C-430E-85FD-005D3AF7D91D}" dt="2024-10-20T13:47:08.664" v="411" actId="14100"/>
          <ac:spMkLst>
            <pc:docMk/>
            <pc:sldMk cId="2390294176" sldId="269"/>
            <ac:spMk id="3" creationId="{A40D8FDB-832F-84B2-C558-78D74CE405E4}"/>
          </ac:spMkLst>
        </pc:spChg>
        <pc:spChg chg="mod">
          <ac:chgData name="Steven Hillaert" userId="7e6aa684-91a9-4a6b-ae3f-314ca8ecc95f" providerId="ADAL" clId="{1D92AEAE-1D0C-430E-85FD-005D3AF7D91D}" dt="2024-10-20T13:41:42.226" v="225" actId="404"/>
          <ac:spMkLst>
            <pc:docMk/>
            <pc:sldMk cId="2390294176" sldId="269"/>
            <ac:spMk id="4" creationId="{09600B60-D067-F1E0-4964-71C319A47421}"/>
          </ac:spMkLst>
        </pc:spChg>
        <pc:picChg chg="mod">
          <ac:chgData name="Steven Hillaert" userId="7e6aa684-91a9-4a6b-ae3f-314ca8ecc95f" providerId="ADAL" clId="{1D92AEAE-1D0C-430E-85FD-005D3AF7D91D}" dt="2024-10-20T13:51:51.894" v="418" actId="1076"/>
          <ac:picMkLst>
            <pc:docMk/>
            <pc:sldMk cId="2390294176" sldId="269"/>
            <ac:picMk id="1026" creationId="{61823B88-8E3F-DEE1-B5B7-FA917627FDD4}"/>
          </ac:picMkLst>
        </pc:picChg>
      </pc:sldChg>
      <pc:sldChg chg="modSp mod">
        <pc:chgData name="Steven Hillaert" userId="7e6aa684-91a9-4a6b-ae3f-314ca8ecc95f" providerId="ADAL" clId="{1D92AEAE-1D0C-430E-85FD-005D3AF7D91D}" dt="2024-10-20T13:20:07.281" v="115" actId="14100"/>
        <pc:sldMkLst>
          <pc:docMk/>
          <pc:sldMk cId="768837217" sldId="272"/>
        </pc:sldMkLst>
        <pc:spChg chg="mod">
          <ac:chgData name="Steven Hillaert" userId="7e6aa684-91a9-4a6b-ae3f-314ca8ecc95f" providerId="ADAL" clId="{1D92AEAE-1D0C-430E-85FD-005D3AF7D91D}" dt="2024-10-20T13:20:07.281" v="115" actId="14100"/>
          <ac:spMkLst>
            <pc:docMk/>
            <pc:sldMk cId="768837217" sldId="272"/>
            <ac:spMk id="4" creationId="{B60FDAD6-67AB-2DA2-7574-B0D144BC430F}"/>
          </ac:spMkLst>
        </pc:spChg>
      </pc:sldChg>
      <pc:sldChg chg="modSp mod">
        <pc:chgData name="Steven Hillaert" userId="7e6aa684-91a9-4a6b-ae3f-314ca8ecc95f" providerId="ADAL" clId="{1D92AEAE-1D0C-430E-85FD-005D3AF7D91D}" dt="2024-10-20T13:42:54.673" v="244" actId="14100"/>
        <pc:sldMkLst>
          <pc:docMk/>
          <pc:sldMk cId="2363197658" sldId="273"/>
        </pc:sldMkLst>
        <pc:spChg chg="mod">
          <ac:chgData name="Steven Hillaert" userId="7e6aa684-91a9-4a6b-ae3f-314ca8ecc95f" providerId="ADAL" clId="{1D92AEAE-1D0C-430E-85FD-005D3AF7D91D}" dt="2024-10-20T13:42:54.673" v="244" actId="14100"/>
          <ac:spMkLst>
            <pc:docMk/>
            <pc:sldMk cId="2363197658" sldId="273"/>
            <ac:spMk id="2" creationId="{F30F9CF4-7359-974E-5702-98DE01C4DBA3}"/>
          </ac:spMkLst>
        </pc:spChg>
      </pc:sldChg>
      <pc:sldChg chg="modSp mod">
        <pc:chgData name="Steven Hillaert" userId="7e6aa684-91a9-4a6b-ae3f-314ca8ecc95f" providerId="ADAL" clId="{1D92AEAE-1D0C-430E-85FD-005D3AF7D91D}" dt="2024-10-20T20:26:03.931" v="468" actId="113"/>
        <pc:sldMkLst>
          <pc:docMk/>
          <pc:sldMk cId="4292578169" sldId="275"/>
        </pc:sldMkLst>
        <pc:spChg chg="mod">
          <ac:chgData name="Steven Hillaert" userId="7e6aa684-91a9-4a6b-ae3f-314ca8ecc95f" providerId="ADAL" clId="{1D92AEAE-1D0C-430E-85FD-005D3AF7D91D}" dt="2024-10-20T20:26:03.931" v="468" actId="113"/>
          <ac:spMkLst>
            <pc:docMk/>
            <pc:sldMk cId="4292578169" sldId="275"/>
            <ac:spMk id="3" creationId="{CD869DC4-FA01-CA86-714F-F00DE4CADCA4}"/>
          </ac:spMkLst>
        </pc:spChg>
      </pc:sldChg>
      <pc:sldChg chg="addSp delSp modSp del mod addAnim delAnim">
        <pc:chgData name="Steven Hillaert" userId="7e6aa684-91a9-4a6b-ae3f-314ca8ecc95f" providerId="ADAL" clId="{1D92AEAE-1D0C-430E-85FD-005D3AF7D91D}" dt="2024-10-20T13:38:05.445" v="210" actId="2696"/>
        <pc:sldMkLst>
          <pc:docMk/>
          <pc:sldMk cId="3079003392" sldId="276"/>
        </pc:sldMkLst>
        <pc:spChg chg="mod">
          <ac:chgData name="Steven Hillaert" userId="7e6aa684-91a9-4a6b-ae3f-314ca8ecc95f" providerId="ADAL" clId="{1D92AEAE-1D0C-430E-85FD-005D3AF7D91D}" dt="2024-10-20T13:36:37.889" v="207" actId="14100"/>
          <ac:spMkLst>
            <pc:docMk/>
            <pc:sldMk cId="3079003392" sldId="276"/>
            <ac:spMk id="2" creationId="{7789B20D-5623-C1C7-A714-BFC48EE62FDF}"/>
          </ac:spMkLst>
        </pc:spChg>
        <pc:spChg chg="add del">
          <ac:chgData name="Steven Hillaert" userId="7e6aa684-91a9-4a6b-ae3f-314ca8ecc95f" providerId="ADAL" clId="{1D92AEAE-1D0C-430E-85FD-005D3AF7D91D}" dt="2024-10-20T13:36:27.701" v="206" actId="26606"/>
          <ac:spMkLst>
            <pc:docMk/>
            <pc:sldMk cId="3079003392" sldId="276"/>
            <ac:spMk id="8" creationId="{48D7368D-31D9-8101-473D-CD39E706FD22}"/>
          </ac:spMkLst>
        </pc:spChg>
        <pc:spChg chg="add del">
          <ac:chgData name="Steven Hillaert" userId="7e6aa684-91a9-4a6b-ae3f-314ca8ecc95f" providerId="ADAL" clId="{1D92AEAE-1D0C-430E-85FD-005D3AF7D91D}" dt="2024-10-20T13:36:27.701" v="206" actId="26606"/>
          <ac:spMkLst>
            <pc:docMk/>
            <pc:sldMk cId="3079003392" sldId="276"/>
            <ac:spMk id="10" creationId="{53A8B5D0-FF70-A013-5518-8E9A077F1204}"/>
          </ac:spMkLst>
        </pc:spChg>
        <pc:spChg chg="add del">
          <ac:chgData name="Steven Hillaert" userId="7e6aa684-91a9-4a6b-ae3f-314ca8ecc95f" providerId="ADAL" clId="{1D92AEAE-1D0C-430E-85FD-005D3AF7D91D}" dt="2024-10-20T13:36:27.701" v="206" actId="26606"/>
          <ac:spMkLst>
            <pc:docMk/>
            <pc:sldMk cId="3079003392" sldId="276"/>
            <ac:spMk id="12" creationId="{A52336E8-0082-9D72-D2C4-4163EEBE1299}"/>
          </ac:spMkLst>
        </pc:spChg>
        <pc:spChg chg="add del">
          <ac:chgData name="Steven Hillaert" userId="7e6aa684-91a9-4a6b-ae3f-314ca8ecc95f" providerId="ADAL" clId="{1D92AEAE-1D0C-430E-85FD-005D3AF7D91D}" dt="2024-10-20T13:36:27.701" v="206" actId="26606"/>
          <ac:spMkLst>
            <pc:docMk/>
            <pc:sldMk cId="3079003392" sldId="276"/>
            <ac:spMk id="15" creationId="{48D7368D-31D9-8101-473D-CD39E706FD22}"/>
          </ac:spMkLst>
        </pc:spChg>
        <pc:spChg chg="add del">
          <ac:chgData name="Steven Hillaert" userId="7e6aa684-91a9-4a6b-ae3f-314ca8ecc95f" providerId="ADAL" clId="{1D92AEAE-1D0C-430E-85FD-005D3AF7D91D}" dt="2024-10-20T13:36:27.701" v="206" actId="26606"/>
          <ac:spMkLst>
            <pc:docMk/>
            <pc:sldMk cId="3079003392" sldId="276"/>
            <ac:spMk id="16" creationId="{CAA37442-EAE9-6CFC-AC74-44222B37FA80}"/>
          </ac:spMkLst>
        </pc:spChg>
        <pc:spChg chg="add del">
          <ac:chgData name="Steven Hillaert" userId="7e6aa684-91a9-4a6b-ae3f-314ca8ecc95f" providerId="ADAL" clId="{1D92AEAE-1D0C-430E-85FD-005D3AF7D91D}" dt="2024-10-20T13:36:27.701" v="206" actId="26606"/>
          <ac:spMkLst>
            <pc:docMk/>
            <pc:sldMk cId="3079003392" sldId="276"/>
            <ac:spMk id="22" creationId="{54117A24-9D5E-A791-A2F4-8C81AC603C15}"/>
          </ac:spMkLst>
        </pc:spChg>
        <pc:picChg chg="add del">
          <ac:chgData name="Steven Hillaert" userId="7e6aa684-91a9-4a6b-ae3f-314ca8ecc95f" providerId="ADAL" clId="{1D92AEAE-1D0C-430E-85FD-005D3AF7D91D}" dt="2024-10-20T13:36:27.701" v="206" actId="26606"/>
          <ac:picMkLst>
            <pc:docMk/>
            <pc:sldMk cId="3079003392" sldId="276"/>
            <ac:picMk id="17" creationId="{2E1C9FC2-7DDE-5F11-A847-8F7AF6F256C8}"/>
          </ac:picMkLst>
        </pc:picChg>
      </pc:sldChg>
      <pc:sldChg chg="modSp mod">
        <pc:chgData name="Steven Hillaert" userId="7e6aa684-91a9-4a6b-ae3f-314ca8ecc95f" providerId="ADAL" clId="{1D92AEAE-1D0C-430E-85FD-005D3AF7D91D}" dt="2024-10-20T13:38:58.650" v="211" actId="2085"/>
        <pc:sldMkLst>
          <pc:docMk/>
          <pc:sldMk cId="4279358986" sldId="277"/>
        </pc:sldMkLst>
        <pc:spChg chg="mod">
          <ac:chgData name="Steven Hillaert" userId="7e6aa684-91a9-4a6b-ae3f-314ca8ecc95f" providerId="ADAL" clId="{1D92AEAE-1D0C-430E-85FD-005D3AF7D91D}" dt="2024-10-20T13:38:58.650" v="211" actId="2085"/>
          <ac:spMkLst>
            <pc:docMk/>
            <pc:sldMk cId="4279358986" sldId="277"/>
            <ac:spMk id="2" creationId="{6E512051-FAAF-D63B-7D05-BF219953D42B}"/>
          </ac:spMkLst>
        </pc:spChg>
      </pc:sldChg>
    </pc:docChg>
  </pc:docChgLst>
  <pc:docChgLst>
    <pc:chgData name="Steven Hillaert" userId="7e6aa684-91a9-4a6b-ae3f-314ca8ecc95f" providerId="ADAL" clId="{0B399FBF-55C8-4999-9627-EE76C38B9307}"/>
    <pc:docChg chg="custSel modSld">
      <pc:chgData name="Steven Hillaert" userId="7e6aa684-91a9-4a6b-ae3f-314ca8ecc95f" providerId="ADAL" clId="{0B399FBF-55C8-4999-9627-EE76C38B9307}" dt="2024-11-05T22:44:51.319" v="1067" actId="20577"/>
      <pc:docMkLst>
        <pc:docMk/>
      </pc:docMkLst>
      <pc:sldChg chg="modAnim">
        <pc:chgData name="Steven Hillaert" userId="7e6aa684-91a9-4a6b-ae3f-314ca8ecc95f" providerId="ADAL" clId="{0B399FBF-55C8-4999-9627-EE76C38B9307}" dt="2024-11-05T21:59:08.775" v="348"/>
        <pc:sldMkLst>
          <pc:docMk/>
          <pc:sldMk cId="1302170060" sldId="256"/>
        </pc:sldMkLst>
      </pc:sldChg>
      <pc:sldChg chg="modSp mod">
        <pc:chgData name="Steven Hillaert" userId="7e6aa684-91a9-4a6b-ae3f-314ca8ecc95f" providerId="ADAL" clId="{0B399FBF-55C8-4999-9627-EE76C38B9307}" dt="2024-11-05T21:55:23.525" v="303" actId="404"/>
        <pc:sldMkLst>
          <pc:docMk/>
          <pc:sldMk cId="1692191420" sldId="258"/>
        </pc:sldMkLst>
        <pc:spChg chg="mod">
          <ac:chgData name="Steven Hillaert" userId="7e6aa684-91a9-4a6b-ae3f-314ca8ecc95f" providerId="ADAL" clId="{0B399FBF-55C8-4999-9627-EE76C38B9307}" dt="2024-11-05T21:55:23.525" v="303" actId="404"/>
          <ac:spMkLst>
            <pc:docMk/>
            <pc:sldMk cId="1692191420" sldId="258"/>
            <ac:spMk id="2" creationId="{52762B50-0179-A7C2-A315-A3E09A5B49E0}"/>
          </ac:spMkLst>
        </pc:spChg>
        <pc:spChg chg="mod">
          <ac:chgData name="Steven Hillaert" userId="7e6aa684-91a9-4a6b-ae3f-314ca8ecc95f" providerId="ADAL" clId="{0B399FBF-55C8-4999-9627-EE76C38B9307}" dt="2024-11-05T21:40:02.752" v="50" actId="27636"/>
          <ac:spMkLst>
            <pc:docMk/>
            <pc:sldMk cId="1692191420" sldId="258"/>
            <ac:spMk id="3" creationId="{D10300DC-8BA2-FF5E-03FE-C34065DF037B}"/>
          </ac:spMkLst>
        </pc:spChg>
      </pc:sldChg>
      <pc:sldChg chg="modSp mod">
        <pc:chgData name="Steven Hillaert" userId="7e6aa684-91a9-4a6b-ae3f-314ca8ecc95f" providerId="ADAL" clId="{0B399FBF-55C8-4999-9627-EE76C38B9307}" dt="2024-11-05T22:27:56.541" v="721" actId="29295"/>
        <pc:sldMkLst>
          <pc:docMk/>
          <pc:sldMk cId="261559663" sldId="259"/>
        </pc:sldMkLst>
        <pc:spChg chg="mod">
          <ac:chgData name="Steven Hillaert" userId="7e6aa684-91a9-4a6b-ae3f-314ca8ecc95f" providerId="ADAL" clId="{0B399FBF-55C8-4999-9627-EE76C38B9307}" dt="2024-11-05T21:50:09.921" v="235" actId="403"/>
          <ac:spMkLst>
            <pc:docMk/>
            <pc:sldMk cId="261559663" sldId="259"/>
            <ac:spMk id="2" creationId="{0FA46896-D9B3-B192-0BA0-FA578C152F86}"/>
          </ac:spMkLst>
        </pc:spChg>
        <pc:spChg chg="mod">
          <ac:chgData name="Steven Hillaert" userId="7e6aa684-91a9-4a6b-ae3f-314ca8ecc95f" providerId="ADAL" clId="{0B399FBF-55C8-4999-9627-EE76C38B9307}" dt="2024-11-05T22:27:35.086" v="699" actId="20577"/>
          <ac:spMkLst>
            <pc:docMk/>
            <pc:sldMk cId="261559663" sldId="259"/>
            <ac:spMk id="10" creationId="{083BE2E3-EF33-BE4C-602D-D73D00E95A0C}"/>
          </ac:spMkLst>
        </pc:spChg>
        <pc:spChg chg="mod">
          <ac:chgData name="Steven Hillaert" userId="7e6aa684-91a9-4a6b-ae3f-314ca8ecc95f" providerId="ADAL" clId="{0B399FBF-55C8-4999-9627-EE76C38B9307}" dt="2024-11-05T22:27:41.708" v="711" actId="20577"/>
          <ac:spMkLst>
            <pc:docMk/>
            <pc:sldMk cId="261559663" sldId="259"/>
            <ac:spMk id="11" creationId="{FF87AAB0-CD80-10EB-7208-8AB81FF9D5FF}"/>
          </ac:spMkLst>
        </pc:spChg>
        <pc:spChg chg="mod">
          <ac:chgData name="Steven Hillaert" userId="7e6aa684-91a9-4a6b-ae3f-314ca8ecc95f" providerId="ADAL" clId="{0B399FBF-55C8-4999-9627-EE76C38B9307}" dt="2024-11-05T22:27:28.400" v="687" actId="20577"/>
          <ac:spMkLst>
            <pc:docMk/>
            <pc:sldMk cId="261559663" sldId="259"/>
            <ac:spMk id="12" creationId="{3E3645A3-8968-697F-AE81-D106903F46E6}"/>
          </ac:spMkLst>
        </pc:spChg>
        <pc:picChg chg="mod">
          <ac:chgData name="Steven Hillaert" userId="7e6aa684-91a9-4a6b-ae3f-314ca8ecc95f" providerId="ADAL" clId="{0B399FBF-55C8-4999-9627-EE76C38B9307}" dt="2024-11-05T22:27:56.541" v="721" actId="29295"/>
          <ac:picMkLst>
            <pc:docMk/>
            <pc:sldMk cId="261559663" sldId="259"/>
            <ac:picMk id="8" creationId="{FA58E496-C2E2-C0E9-162C-E257767D9BEB}"/>
          </ac:picMkLst>
        </pc:picChg>
      </pc:sldChg>
      <pc:sldChg chg="modSp">
        <pc:chgData name="Steven Hillaert" userId="7e6aa684-91a9-4a6b-ae3f-314ca8ecc95f" providerId="ADAL" clId="{0B399FBF-55C8-4999-9627-EE76C38B9307}" dt="2024-11-05T21:37:47.856" v="25" actId="20577"/>
        <pc:sldMkLst>
          <pc:docMk/>
          <pc:sldMk cId="1080407382" sldId="260"/>
        </pc:sldMkLst>
        <pc:graphicFrameChg chg="mod">
          <ac:chgData name="Steven Hillaert" userId="7e6aa684-91a9-4a6b-ae3f-314ca8ecc95f" providerId="ADAL" clId="{0B399FBF-55C8-4999-9627-EE76C38B9307}" dt="2024-11-05T21:37:47.856" v="25" actId="20577"/>
          <ac:graphicFrameMkLst>
            <pc:docMk/>
            <pc:sldMk cId="1080407382" sldId="260"/>
            <ac:graphicFrameMk id="5" creationId="{0C8CF748-28C3-7E87-9E11-B34AC48C70E3}"/>
          </ac:graphicFrameMkLst>
        </pc:graphicFrameChg>
      </pc:sldChg>
      <pc:sldChg chg="modSp mod">
        <pc:chgData name="Steven Hillaert" userId="7e6aa684-91a9-4a6b-ae3f-314ca8ecc95f" providerId="ADAL" clId="{0B399FBF-55C8-4999-9627-EE76C38B9307}" dt="2024-11-05T21:58:10.302" v="346" actId="20577"/>
        <pc:sldMkLst>
          <pc:docMk/>
          <pc:sldMk cId="3182976001" sldId="261"/>
        </pc:sldMkLst>
        <pc:spChg chg="mod">
          <ac:chgData name="Steven Hillaert" userId="7e6aa684-91a9-4a6b-ae3f-314ca8ecc95f" providerId="ADAL" clId="{0B399FBF-55C8-4999-9627-EE76C38B9307}" dt="2024-11-05T21:55:13.293" v="302" actId="404"/>
          <ac:spMkLst>
            <pc:docMk/>
            <pc:sldMk cId="3182976001" sldId="261"/>
            <ac:spMk id="2" creationId="{6E4871C2-E6A8-ADA6-D458-459BDB50CE30}"/>
          </ac:spMkLst>
        </pc:spChg>
        <pc:spChg chg="mod">
          <ac:chgData name="Steven Hillaert" userId="7e6aa684-91a9-4a6b-ae3f-314ca8ecc95f" providerId="ADAL" clId="{0B399FBF-55C8-4999-9627-EE76C38B9307}" dt="2024-11-05T21:58:10.302" v="346" actId="20577"/>
          <ac:spMkLst>
            <pc:docMk/>
            <pc:sldMk cId="3182976001" sldId="261"/>
            <ac:spMk id="3" creationId="{DDD10036-40FF-84F2-2E5B-6D4DEF0D1DE0}"/>
          </ac:spMkLst>
        </pc:spChg>
        <pc:picChg chg="mod">
          <ac:chgData name="Steven Hillaert" userId="7e6aa684-91a9-4a6b-ae3f-314ca8ecc95f" providerId="ADAL" clId="{0B399FBF-55C8-4999-9627-EE76C38B9307}" dt="2024-11-05T21:57:18.645" v="304"/>
          <ac:picMkLst>
            <pc:docMk/>
            <pc:sldMk cId="3182976001" sldId="261"/>
            <ac:picMk id="1026" creationId="{769E7B96-1286-599B-BE3E-CA896EC51847}"/>
          </ac:picMkLst>
        </pc:picChg>
      </pc:sldChg>
      <pc:sldChg chg="modSp mod">
        <pc:chgData name="Steven Hillaert" userId="7e6aa684-91a9-4a6b-ae3f-314ca8ecc95f" providerId="ADAL" clId="{0B399FBF-55C8-4999-9627-EE76C38B9307}" dt="2024-11-05T22:08:34.644" v="383" actId="20577"/>
        <pc:sldMkLst>
          <pc:docMk/>
          <pc:sldMk cId="1602569407" sldId="264"/>
        </pc:sldMkLst>
        <pc:spChg chg="mod">
          <ac:chgData name="Steven Hillaert" userId="7e6aa684-91a9-4a6b-ae3f-314ca8ecc95f" providerId="ADAL" clId="{0B399FBF-55C8-4999-9627-EE76C38B9307}" dt="2024-11-05T21:55:02.867" v="301" actId="404"/>
          <ac:spMkLst>
            <pc:docMk/>
            <pc:sldMk cId="1602569407" sldId="264"/>
            <ac:spMk id="3" creationId="{A32732CD-E4BD-4702-610A-6EB90F20A60A}"/>
          </ac:spMkLst>
        </pc:spChg>
        <pc:spChg chg="mod">
          <ac:chgData name="Steven Hillaert" userId="7e6aa684-91a9-4a6b-ae3f-314ca8ecc95f" providerId="ADAL" clId="{0B399FBF-55C8-4999-9627-EE76C38B9307}" dt="2024-11-05T22:08:34.644" v="383" actId="20577"/>
          <ac:spMkLst>
            <pc:docMk/>
            <pc:sldMk cId="1602569407" sldId="264"/>
            <ac:spMk id="9" creationId="{04352AFA-6AD3-CDEC-6FD8-53EF0206576B}"/>
          </ac:spMkLst>
        </pc:spChg>
      </pc:sldChg>
      <pc:sldChg chg="modSp mod">
        <pc:chgData name="Steven Hillaert" userId="7e6aa684-91a9-4a6b-ae3f-314ca8ecc95f" providerId="ADAL" clId="{0B399FBF-55C8-4999-9627-EE76C38B9307}" dt="2024-11-05T22:12:06.044" v="386"/>
        <pc:sldMkLst>
          <pc:docMk/>
          <pc:sldMk cId="1383604824" sldId="265"/>
        </pc:sldMkLst>
        <pc:spChg chg="mod">
          <ac:chgData name="Steven Hillaert" userId="7e6aa684-91a9-4a6b-ae3f-314ca8ecc95f" providerId="ADAL" clId="{0B399FBF-55C8-4999-9627-EE76C38B9307}" dt="2024-11-05T21:54:24.440" v="299" actId="404"/>
          <ac:spMkLst>
            <pc:docMk/>
            <pc:sldMk cId="1383604824" sldId="265"/>
            <ac:spMk id="2" creationId="{787C6158-8F78-35D3-76AC-E889215D668B}"/>
          </ac:spMkLst>
        </pc:spChg>
        <pc:spChg chg="mod">
          <ac:chgData name="Steven Hillaert" userId="7e6aa684-91a9-4a6b-ae3f-314ca8ecc95f" providerId="ADAL" clId="{0B399FBF-55C8-4999-9627-EE76C38B9307}" dt="2024-11-05T22:12:06.044" v="386"/>
          <ac:spMkLst>
            <pc:docMk/>
            <pc:sldMk cId="1383604824" sldId="265"/>
            <ac:spMk id="3" creationId="{F284DA71-F673-1427-202E-53ECD801EC65}"/>
          </ac:spMkLst>
        </pc:spChg>
      </pc:sldChg>
      <pc:sldChg chg="modSp mod">
        <pc:chgData name="Steven Hillaert" userId="7e6aa684-91a9-4a6b-ae3f-314ca8ecc95f" providerId="ADAL" clId="{0B399FBF-55C8-4999-9627-EE76C38B9307}" dt="2024-11-05T22:16:31.587" v="393" actId="20577"/>
        <pc:sldMkLst>
          <pc:docMk/>
          <pc:sldMk cId="4154489675" sldId="267"/>
        </pc:sldMkLst>
        <pc:spChg chg="mod">
          <ac:chgData name="Steven Hillaert" userId="7e6aa684-91a9-4a6b-ae3f-314ca8ecc95f" providerId="ADAL" clId="{0B399FBF-55C8-4999-9627-EE76C38B9307}" dt="2024-11-05T22:16:31.587" v="393" actId="20577"/>
          <ac:spMkLst>
            <pc:docMk/>
            <pc:sldMk cId="4154489675" sldId="267"/>
            <ac:spMk id="2" creationId="{787C6158-8F78-35D3-76AC-E889215D668B}"/>
          </ac:spMkLst>
        </pc:spChg>
        <pc:spChg chg="mod">
          <ac:chgData name="Steven Hillaert" userId="7e6aa684-91a9-4a6b-ae3f-314ca8ecc95f" providerId="ADAL" clId="{0B399FBF-55C8-4999-9627-EE76C38B9307}" dt="2024-11-05T21:44:40.785" v="117" actId="113"/>
          <ac:spMkLst>
            <pc:docMk/>
            <pc:sldMk cId="4154489675" sldId="267"/>
            <ac:spMk id="3" creationId="{F284DA71-F673-1427-202E-53ECD801EC65}"/>
          </ac:spMkLst>
        </pc:spChg>
        <pc:picChg chg="mod">
          <ac:chgData name="Steven Hillaert" userId="7e6aa684-91a9-4a6b-ae3f-314ca8ecc95f" providerId="ADAL" clId="{0B399FBF-55C8-4999-9627-EE76C38B9307}" dt="2024-11-05T21:57:58.072" v="344" actId="29295"/>
          <ac:picMkLst>
            <pc:docMk/>
            <pc:sldMk cId="4154489675" sldId="267"/>
            <ac:picMk id="12" creationId="{CF738723-8ED5-A66F-9E2B-DA9D39DB8F0B}"/>
          </ac:picMkLst>
        </pc:picChg>
      </pc:sldChg>
      <pc:sldChg chg="modSp mod modNotesTx">
        <pc:chgData name="Steven Hillaert" userId="7e6aa684-91a9-4a6b-ae3f-314ca8ecc95f" providerId="ADAL" clId="{0B399FBF-55C8-4999-9627-EE76C38B9307}" dt="2024-11-05T22:19:24.705" v="447" actId="20577"/>
        <pc:sldMkLst>
          <pc:docMk/>
          <pc:sldMk cId="90981137" sldId="268"/>
        </pc:sldMkLst>
        <pc:spChg chg="mod">
          <ac:chgData name="Steven Hillaert" userId="7e6aa684-91a9-4a6b-ae3f-314ca8ecc95f" providerId="ADAL" clId="{0B399FBF-55C8-4999-9627-EE76C38B9307}" dt="2024-11-05T21:54:03.095" v="297" actId="404"/>
          <ac:spMkLst>
            <pc:docMk/>
            <pc:sldMk cId="90981137" sldId="268"/>
            <ac:spMk id="2" creationId="{787C6158-8F78-35D3-76AC-E889215D668B}"/>
          </ac:spMkLst>
        </pc:spChg>
        <pc:spChg chg="mod">
          <ac:chgData name="Steven Hillaert" userId="7e6aa684-91a9-4a6b-ae3f-314ca8ecc95f" providerId="ADAL" clId="{0B399FBF-55C8-4999-9627-EE76C38B9307}" dt="2024-11-05T21:45:41.685" v="132" actId="27636"/>
          <ac:spMkLst>
            <pc:docMk/>
            <pc:sldMk cId="90981137" sldId="268"/>
            <ac:spMk id="3" creationId="{F284DA71-F673-1427-202E-53ECD801EC65}"/>
          </ac:spMkLst>
        </pc:spChg>
      </pc:sldChg>
      <pc:sldChg chg="modSp mod">
        <pc:chgData name="Steven Hillaert" userId="7e6aa684-91a9-4a6b-ae3f-314ca8ecc95f" providerId="ADAL" clId="{0B399FBF-55C8-4999-9627-EE76C38B9307}" dt="2024-11-05T21:54:39.072" v="300" actId="404"/>
        <pc:sldMkLst>
          <pc:docMk/>
          <pc:sldMk cId="2390294176" sldId="269"/>
        </pc:sldMkLst>
        <pc:spChg chg="mod">
          <ac:chgData name="Steven Hillaert" userId="7e6aa684-91a9-4a6b-ae3f-314ca8ecc95f" providerId="ADAL" clId="{0B399FBF-55C8-4999-9627-EE76C38B9307}" dt="2024-11-05T21:43:22.830" v="103" actId="14100"/>
          <ac:spMkLst>
            <pc:docMk/>
            <pc:sldMk cId="2390294176" sldId="269"/>
            <ac:spMk id="3" creationId="{A40D8FDB-832F-84B2-C558-78D74CE405E4}"/>
          </ac:spMkLst>
        </pc:spChg>
        <pc:spChg chg="mod">
          <ac:chgData name="Steven Hillaert" userId="7e6aa684-91a9-4a6b-ae3f-314ca8ecc95f" providerId="ADAL" clId="{0B399FBF-55C8-4999-9627-EE76C38B9307}" dt="2024-11-05T21:54:39.072" v="300" actId="404"/>
          <ac:spMkLst>
            <pc:docMk/>
            <pc:sldMk cId="2390294176" sldId="269"/>
            <ac:spMk id="4" creationId="{09600B60-D067-F1E0-4964-71C319A47421}"/>
          </ac:spMkLst>
        </pc:spChg>
        <pc:picChg chg="mod">
          <ac:chgData name="Steven Hillaert" userId="7e6aa684-91a9-4a6b-ae3f-314ca8ecc95f" providerId="ADAL" clId="{0B399FBF-55C8-4999-9627-EE76C38B9307}" dt="2024-11-05T21:41:36.083" v="86" actId="1076"/>
          <ac:picMkLst>
            <pc:docMk/>
            <pc:sldMk cId="2390294176" sldId="269"/>
            <ac:picMk id="1026" creationId="{61823B88-8E3F-DEE1-B5B7-FA917627FDD4}"/>
          </ac:picMkLst>
        </pc:picChg>
      </pc:sldChg>
      <pc:sldChg chg="modSp mod modNotesTx">
        <pc:chgData name="Steven Hillaert" userId="7e6aa684-91a9-4a6b-ae3f-314ca8ecc95f" providerId="ADAL" clId="{0B399FBF-55C8-4999-9627-EE76C38B9307}" dt="2024-11-05T22:36:33.426" v="882" actId="20577"/>
        <pc:sldMkLst>
          <pc:docMk/>
          <pc:sldMk cId="768837217" sldId="272"/>
        </pc:sldMkLst>
        <pc:spChg chg="mod">
          <ac:chgData name="Steven Hillaert" userId="7e6aa684-91a9-4a6b-ae3f-314ca8ecc95f" providerId="ADAL" clId="{0B399FBF-55C8-4999-9627-EE76C38B9307}" dt="2024-11-05T21:53:53.704" v="296" actId="404"/>
          <ac:spMkLst>
            <pc:docMk/>
            <pc:sldMk cId="768837217" sldId="272"/>
            <ac:spMk id="2" creationId="{DF88D5ED-51FE-F1AE-DA4D-4B0ADBC8C049}"/>
          </ac:spMkLst>
        </pc:spChg>
        <pc:spChg chg="mod">
          <ac:chgData name="Steven Hillaert" userId="7e6aa684-91a9-4a6b-ae3f-314ca8ecc95f" providerId="ADAL" clId="{0B399FBF-55C8-4999-9627-EE76C38B9307}" dt="2024-11-05T22:27:02.604" v="675" actId="113"/>
          <ac:spMkLst>
            <pc:docMk/>
            <pc:sldMk cId="768837217" sldId="272"/>
            <ac:spMk id="3" creationId="{A40D8FDB-832F-84B2-C558-78D74CE405E4}"/>
          </ac:spMkLst>
        </pc:spChg>
      </pc:sldChg>
      <pc:sldChg chg="modSp mod modNotesTx">
        <pc:chgData name="Steven Hillaert" userId="7e6aa684-91a9-4a6b-ae3f-314ca8ecc95f" providerId="ADAL" clId="{0B399FBF-55C8-4999-9627-EE76C38B9307}" dt="2024-11-05T22:44:02.576" v="1037" actId="6549"/>
        <pc:sldMkLst>
          <pc:docMk/>
          <pc:sldMk cId="2363197658" sldId="273"/>
        </pc:sldMkLst>
        <pc:spChg chg="mod">
          <ac:chgData name="Steven Hillaert" userId="7e6aa684-91a9-4a6b-ae3f-314ca8ecc95f" providerId="ADAL" clId="{0B399FBF-55C8-4999-9627-EE76C38B9307}" dt="2024-11-05T22:44:02.576" v="1037" actId="6549"/>
          <ac:spMkLst>
            <pc:docMk/>
            <pc:sldMk cId="2363197658" sldId="273"/>
            <ac:spMk id="2" creationId="{F30F9CF4-7359-974E-5702-98DE01C4DBA3}"/>
          </ac:spMkLst>
        </pc:spChg>
        <pc:spChg chg="mod">
          <ac:chgData name="Steven Hillaert" userId="7e6aa684-91a9-4a6b-ae3f-314ca8ecc95f" providerId="ADAL" clId="{0B399FBF-55C8-4999-9627-EE76C38B9307}" dt="2024-11-05T22:23:11.059" v="506" actId="2710"/>
          <ac:spMkLst>
            <pc:docMk/>
            <pc:sldMk cId="2363197658" sldId="273"/>
            <ac:spMk id="3" creationId="{0ED5CED3-6B5E-05D6-E72F-B62BDAF7A94A}"/>
          </ac:spMkLst>
        </pc:spChg>
        <pc:picChg chg="mod">
          <ac:chgData name="Steven Hillaert" userId="7e6aa684-91a9-4a6b-ae3f-314ca8ecc95f" providerId="ADAL" clId="{0B399FBF-55C8-4999-9627-EE76C38B9307}" dt="2024-11-05T22:23:34.728" v="516" actId="29295"/>
          <ac:picMkLst>
            <pc:docMk/>
            <pc:sldMk cId="2363197658" sldId="273"/>
            <ac:picMk id="5" creationId="{BB0694E9-5F2E-9EB0-76E6-867E098D9B69}"/>
          </ac:picMkLst>
        </pc:picChg>
      </pc:sldChg>
      <pc:sldChg chg="addSp modSp mod modNotesTx">
        <pc:chgData name="Steven Hillaert" userId="7e6aa684-91a9-4a6b-ae3f-314ca8ecc95f" providerId="ADAL" clId="{0B399FBF-55C8-4999-9627-EE76C38B9307}" dt="2024-11-05T22:42:03.880" v="1001" actId="20577"/>
        <pc:sldMkLst>
          <pc:docMk/>
          <pc:sldMk cId="628812682" sldId="274"/>
        </pc:sldMkLst>
        <pc:spChg chg="mod">
          <ac:chgData name="Steven Hillaert" userId="7e6aa684-91a9-4a6b-ae3f-314ca8ecc95f" providerId="ADAL" clId="{0B399FBF-55C8-4999-9627-EE76C38B9307}" dt="2024-11-05T21:52:20.050" v="289" actId="403"/>
          <ac:spMkLst>
            <pc:docMk/>
            <pc:sldMk cId="628812682" sldId="274"/>
            <ac:spMk id="2" creationId="{FE8C162C-249B-D5F3-14AE-0D296C63E3D1}"/>
          </ac:spMkLst>
        </pc:spChg>
        <pc:spChg chg="mod">
          <ac:chgData name="Steven Hillaert" userId="7e6aa684-91a9-4a6b-ae3f-314ca8ecc95f" providerId="ADAL" clId="{0B399FBF-55C8-4999-9627-EE76C38B9307}" dt="2024-11-05T22:41:42.915" v="969" actId="5793"/>
          <ac:spMkLst>
            <pc:docMk/>
            <pc:sldMk cId="628812682" sldId="274"/>
            <ac:spMk id="3" creationId="{DFB7D700-14BB-598E-B933-BBE7E3206DE3}"/>
          </ac:spMkLst>
        </pc:spChg>
        <pc:spChg chg="add mod">
          <ac:chgData name="Steven Hillaert" userId="7e6aa684-91a9-4a6b-ae3f-314ca8ecc95f" providerId="ADAL" clId="{0B399FBF-55C8-4999-9627-EE76C38B9307}" dt="2024-11-05T22:42:03.880" v="1001" actId="20577"/>
          <ac:spMkLst>
            <pc:docMk/>
            <pc:sldMk cId="628812682" sldId="274"/>
            <ac:spMk id="4" creationId="{92929FF1-30D1-45F3-575F-4B128618722A}"/>
          </ac:spMkLst>
        </pc:spChg>
      </pc:sldChg>
      <pc:sldChg chg="modSp mod">
        <pc:chgData name="Steven Hillaert" userId="7e6aa684-91a9-4a6b-ae3f-314ca8ecc95f" providerId="ADAL" clId="{0B399FBF-55C8-4999-9627-EE76C38B9307}" dt="2024-11-05T22:44:51.319" v="1067" actId="20577"/>
        <pc:sldMkLst>
          <pc:docMk/>
          <pc:sldMk cId="4292578169" sldId="275"/>
        </pc:sldMkLst>
        <pc:spChg chg="mod">
          <ac:chgData name="Steven Hillaert" userId="7e6aa684-91a9-4a6b-ae3f-314ca8ecc95f" providerId="ADAL" clId="{0B399FBF-55C8-4999-9627-EE76C38B9307}" dt="2024-11-05T21:50:03.682" v="233" actId="403"/>
          <ac:spMkLst>
            <pc:docMk/>
            <pc:sldMk cId="4292578169" sldId="275"/>
            <ac:spMk id="2" creationId="{A86B7BC1-8031-C110-9E51-14DE56432FB9}"/>
          </ac:spMkLst>
        </pc:spChg>
        <pc:spChg chg="mod">
          <ac:chgData name="Steven Hillaert" userId="7e6aa684-91a9-4a6b-ae3f-314ca8ecc95f" providerId="ADAL" clId="{0B399FBF-55C8-4999-9627-EE76C38B9307}" dt="2024-11-05T22:44:51.319" v="1067" actId="20577"/>
          <ac:spMkLst>
            <pc:docMk/>
            <pc:sldMk cId="4292578169" sldId="275"/>
            <ac:spMk id="3" creationId="{CD869DC4-FA01-CA86-714F-F00DE4CADCA4}"/>
          </ac:spMkLst>
        </pc:spChg>
      </pc:sldChg>
      <pc:sldChg chg="addSp modSp mod">
        <pc:chgData name="Steven Hillaert" userId="7e6aa684-91a9-4a6b-ae3f-314ca8ecc95f" providerId="ADAL" clId="{0B399FBF-55C8-4999-9627-EE76C38B9307}" dt="2024-11-04T11:06:36.836" v="10" actId="20577"/>
        <pc:sldMkLst>
          <pc:docMk/>
          <pc:sldMk cId="3613454230" sldId="278"/>
        </pc:sldMkLst>
        <pc:spChg chg="mod">
          <ac:chgData name="Steven Hillaert" userId="7e6aa684-91a9-4a6b-ae3f-314ca8ecc95f" providerId="ADAL" clId="{0B399FBF-55C8-4999-9627-EE76C38B9307}" dt="2024-11-04T11:06:36.836" v="10" actId="20577"/>
          <ac:spMkLst>
            <pc:docMk/>
            <pc:sldMk cId="3613454230" sldId="278"/>
            <ac:spMk id="2" creationId="{4E509FDC-AB99-8137-A0C3-B8D10480107C}"/>
          </ac:spMkLst>
        </pc:spChg>
        <pc:spChg chg="add mod">
          <ac:chgData name="Steven Hillaert" userId="7e6aa684-91a9-4a6b-ae3f-314ca8ecc95f" providerId="ADAL" clId="{0B399FBF-55C8-4999-9627-EE76C38B9307}" dt="2024-11-04T11:06:33.304" v="1" actId="1076"/>
          <ac:spMkLst>
            <pc:docMk/>
            <pc:sldMk cId="3613454230" sldId="278"/>
            <ac:spMk id="3" creationId="{2030C29E-3C65-B96E-1F96-9AC83587DF0E}"/>
          </ac:spMkLst>
        </pc:spChg>
      </pc:sldChg>
    </pc:docChg>
  </pc:docChgLst>
  <pc:docChgLst>
    <pc:chgData name="Steven Hillaert" userId="7e6aa684-91a9-4a6b-ae3f-314ca8ecc95f" providerId="ADAL" clId="{051ED839-F95F-4F67-ACAC-55964DD9C0E1}"/>
    <pc:docChg chg="undo redo custSel addSld delSld modSld sldOrd">
      <pc:chgData name="Steven Hillaert" userId="7e6aa684-91a9-4a6b-ae3f-314ca8ecc95f" providerId="ADAL" clId="{051ED839-F95F-4F67-ACAC-55964DD9C0E1}" dt="2024-10-09T10:59:38.467" v="4149" actId="478"/>
      <pc:docMkLst>
        <pc:docMk/>
      </pc:docMkLst>
      <pc:sldChg chg="modSp mod">
        <pc:chgData name="Steven Hillaert" userId="7e6aa684-91a9-4a6b-ae3f-314ca8ecc95f" providerId="ADAL" clId="{051ED839-F95F-4F67-ACAC-55964DD9C0E1}" dt="2024-10-02T20:50:14.661" v="228" actId="14100"/>
        <pc:sldMkLst>
          <pc:docMk/>
          <pc:sldMk cId="2713181545" sldId="257"/>
        </pc:sldMkLst>
        <pc:graphicFrameChg chg="mod">
          <ac:chgData name="Steven Hillaert" userId="7e6aa684-91a9-4a6b-ae3f-314ca8ecc95f" providerId="ADAL" clId="{051ED839-F95F-4F67-ACAC-55964DD9C0E1}" dt="2024-10-02T20:50:14.661" v="228" actId="14100"/>
          <ac:graphicFrameMkLst>
            <pc:docMk/>
            <pc:sldMk cId="2713181545" sldId="257"/>
            <ac:graphicFrameMk id="5" creationId="{332A387D-5BAD-C9B3-B7FB-0F225EAFCA1D}"/>
          </ac:graphicFrameMkLst>
        </pc:graphicFrameChg>
      </pc:sldChg>
      <pc:sldChg chg="addSp modSp mod ord setBg">
        <pc:chgData name="Steven Hillaert" userId="7e6aa684-91a9-4a6b-ae3f-314ca8ecc95f" providerId="ADAL" clId="{051ED839-F95F-4F67-ACAC-55964DD9C0E1}" dt="2024-10-02T20:51:03.077" v="230"/>
        <pc:sldMkLst>
          <pc:docMk/>
          <pc:sldMk cId="1692191420" sldId="258"/>
        </pc:sldMkLst>
        <pc:spChg chg="mod">
          <ac:chgData name="Steven Hillaert" userId="7e6aa684-91a9-4a6b-ae3f-314ca8ecc95f" providerId="ADAL" clId="{051ED839-F95F-4F67-ACAC-55964DD9C0E1}" dt="2024-09-08T15:47:29.696" v="1" actId="26606"/>
          <ac:spMkLst>
            <pc:docMk/>
            <pc:sldMk cId="1692191420" sldId="258"/>
            <ac:spMk id="2" creationId="{52762B50-0179-A7C2-A315-A3E09A5B49E0}"/>
          </ac:spMkLst>
        </pc:spChg>
        <pc:spChg chg="mod">
          <ac:chgData name="Steven Hillaert" userId="7e6aa684-91a9-4a6b-ae3f-314ca8ecc95f" providerId="ADAL" clId="{051ED839-F95F-4F67-ACAC-55964DD9C0E1}" dt="2024-09-08T15:47:29.696" v="1" actId="26606"/>
          <ac:spMkLst>
            <pc:docMk/>
            <pc:sldMk cId="1692191420" sldId="258"/>
            <ac:spMk id="3" creationId="{D10300DC-8BA2-FF5E-03FE-C34065DF037B}"/>
          </ac:spMkLst>
        </pc:spChg>
        <pc:spChg chg="add">
          <ac:chgData name="Steven Hillaert" userId="7e6aa684-91a9-4a6b-ae3f-314ca8ecc95f" providerId="ADAL" clId="{051ED839-F95F-4F67-ACAC-55964DD9C0E1}" dt="2024-09-08T15:47:29.696" v="1" actId="26606"/>
          <ac:spMkLst>
            <pc:docMk/>
            <pc:sldMk cId="1692191420" sldId="258"/>
            <ac:spMk id="9" creationId="{E5D8E37F-B926-4EDC-B832-034AD1BBD5AC}"/>
          </ac:spMkLst>
        </pc:spChg>
        <pc:picChg chg="add">
          <ac:chgData name="Steven Hillaert" userId="7e6aa684-91a9-4a6b-ae3f-314ca8ecc95f" providerId="ADAL" clId="{051ED839-F95F-4F67-ACAC-55964DD9C0E1}" dt="2024-09-08T15:47:29.696" v="1" actId="26606"/>
          <ac:picMkLst>
            <pc:docMk/>
            <pc:sldMk cId="1692191420" sldId="258"/>
            <ac:picMk id="5" creationId="{3D2984E8-3C70-2574-2945-8EF7E67A2B1E}"/>
          </ac:picMkLst>
        </pc:picChg>
      </pc:sldChg>
      <pc:sldChg chg="addSp delSp modSp mod ord setBg">
        <pc:chgData name="Steven Hillaert" userId="7e6aa684-91a9-4a6b-ae3f-314ca8ecc95f" providerId="ADAL" clId="{051ED839-F95F-4F67-ACAC-55964DD9C0E1}" dt="2024-10-03T09:55:53.549" v="4013" actId="6549"/>
        <pc:sldMkLst>
          <pc:docMk/>
          <pc:sldMk cId="261559663" sldId="259"/>
        </pc:sldMkLst>
        <pc:spChg chg="mod ord">
          <ac:chgData name="Steven Hillaert" userId="7e6aa684-91a9-4a6b-ae3f-314ca8ecc95f" providerId="ADAL" clId="{051ED839-F95F-4F67-ACAC-55964DD9C0E1}" dt="2024-10-03T09:36:50.028" v="3701" actId="14100"/>
          <ac:spMkLst>
            <pc:docMk/>
            <pc:sldMk cId="261559663" sldId="259"/>
            <ac:spMk id="2" creationId="{0FA46896-D9B3-B192-0BA0-FA578C152F86}"/>
          </ac:spMkLst>
        </pc:spChg>
        <pc:spChg chg="del mod">
          <ac:chgData name="Steven Hillaert" userId="7e6aa684-91a9-4a6b-ae3f-314ca8ecc95f" providerId="ADAL" clId="{051ED839-F95F-4F67-ACAC-55964DD9C0E1}" dt="2024-10-03T09:34:27.683" v="3670" actId="21"/>
          <ac:spMkLst>
            <pc:docMk/>
            <pc:sldMk cId="261559663" sldId="259"/>
            <ac:spMk id="3" creationId="{083BE2E3-EF33-BE4C-602D-D73D00E95A0C}"/>
          </ac:spMkLst>
        </pc:spChg>
        <pc:spChg chg="add del mod">
          <ac:chgData name="Steven Hillaert" userId="7e6aa684-91a9-4a6b-ae3f-314ca8ecc95f" providerId="ADAL" clId="{051ED839-F95F-4F67-ACAC-55964DD9C0E1}" dt="2024-10-03T09:34:27.683" v="3670" actId="21"/>
          <ac:spMkLst>
            <pc:docMk/>
            <pc:sldMk cId="261559663" sldId="259"/>
            <ac:spMk id="4" creationId="{FF87AAB0-CD80-10EB-7208-8AB81FF9D5FF}"/>
          </ac:spMkLst>
        </pc:spChg>
        <pc:spChg chg="add del mod">
          <ac:chgData name="Steven Hillaert" userId="7e6aa684-91a9-4a6b-ae3f-314ca8ecc95f" providerId="ADAL" clId="{051ED839-F95F-4F67-ACAC-55964DD9C0E1}" dt="2024-10-03T09:34:27.683" v="3670" actId="21"/>
          <ac:spMkLst>
            <pc:docMk/>
            <pc:sldMk cId="261559663" sldId="259"/>
            <ac:spMk id="5" creationId="{3E3645A3-8968-697F-AE81-D106903F46E6}"/>
          </ac:spMkLst>
        </pc:spChg>
        <pc:spChg chg="add del">
          <ac:chgData name="Steven Hillaert" userId="7e6aa684-91a9-4a6b-ae3f-314ca8ecc95f" providerId="ADAL" clId="{051ED839-F95F-4F67-ACAC-55964DD9C0E1}" dt="2024-10-02T22:56:15.040" v="3067" actId="26606"/>
          <ac:spMkLst>
            <pc:docMk/>
            <pc:sldMk cId="261559663" sldId="259"/>
            <ac:spMk id="6" creationId="{E5D8E37F-B926-4EDC-B832-034AD1BBD5AC}"/>
          </ac:spMkLst>
        </pc:spChg>
        <pc:spChg chg="add del mod">
          <ac:chgData name="Steven Hillaert" userId="7e6aa684-91a9-4a6b-ae3f-314ca8ecc95f" providerId="ADAL" clId="{051ED839-F95F-4F67-ACAC-55964DD9C0E1}" dt="2024-10-03T09:34:53.769" v="3674" actId="478"/>
          <ac:spMkLst>
            <pc:docMk/>
            <pc:sldMk cId="261559663" sldId="259"/>
            <ac:spMk id="9" creationId="{BD8C7CA4-B205-C730-495E-6DC45B8CAFA0}"/>
          </ac:spMkLst>
        </pc:spChg>
        <pc:spChg chg="add mod">
          <ac:chgData name="Steven Hillaert" userId="7e6aa684-91a9-4a6b-ae3f-314ca8ecc95f" providerId="ADAL" clId="{051ED839-F95F-4F67-ACAC-55964DD9C0E1}" dt="2024-10-03T09:48:27.727" v="3987" actId="20577"/>
          <ac:spMkLst>
            <pc:docMk/>
            <pc:sldMk cId="261559663" sldId="259"/>
            <ac:spMk id="10" creationId="{083BE2E3-EF33-BE4C-602D-D73D00E95A0C}"/>
          </ac:spMkLst>
        </pc:spChg>
        <pc:spChg chg="add mod">
          <ac:chgData name="Steven Hillaert" userId="7e6aa684-91a9-4a6b-ae3f-314ca8ecc95f" providerId="ADAL" clId="{051ED839-F95F-4F67-ACAC-55964DD9C0E1}" dt="2024-10-03T09:55:53.549" v="4013" actId="6549"/>
          <ac:spMkLst>
            <pc:docMk/>
            <pc:sldMk cId="261559663" sldId="259"/>
            <ac:spMk id="11" creationId="{FF87AAB0-CD80-10EB-7208-8AB81FF9D5FF}"/>
          </ac:spMkLst>
        </pc:spChg>
        <pc:spChg chg="add mod">
          <ac:chgData name="Steven Hillaert" userId="7e6aa684-91a9-4a6b-ae3f-314ca8ecc95f" providerId="ADAL" clId="{051ED839-F95F-4F67-ACAC-55964DD9C0E1}" dt="2024-10-03T09:38:06.103" v="3734" actId="5793"/>
          <ac:spMkLst>
            <pc:docMk/>
            <pc:sldMk cId="261559663" sldId="259"/>
            <ac:spMk id="12" creationId="{3E3645A3-8968-697F-AE81-D106903F46E6}"/>
          </ac:spMkLst>
        </pc:spChg>
        <pc:spChg chg="add del">
          <ac:chgData name="Steven Hillaert" userId="7e6aa684-91a9-4a6b-ae3f-314ca8ecc95f" providerId="ADAL" clId="{051ED839-F95F-4F67-ACAC-55964DD9C0E1}" dt="2024-10-02T22:56:15.040" v="3066" actId="26606"/>
          <ac:spMkLst>
            <pc:docMk/>
            <pc:sldMk cId="261559663" sldId="259"/>
            <ac:spMk id="13" creationId="{8753201B-432F-7A72-6FF6-CF0404210168}"/>
          </ac:spMkLst>
        </pc:spChg>
        <pc:spChg chg="add del">
          <ac:chgData name="Steven Hillaert" userId="7e6aa684-91a9-4a6b-ae3f-314ca8ecc95f" providerId="ADAL" clId="{051ED839-F95F-4F67-ACAC-55964DD9C0E1}" dt="2024-10-03T09:34:41.711" v="3671" actId="26606"/>
          <ac:spMkLst>
            <pc:docMk/>
            <pc:sldMk cId="261559663" sldId="259"/>
            <ac:spMk id="15" creationId="{41A06B62-8BB1-9677-4094-5FB84178B453}"/>
          </ac:spMkLst>
        </pc:spChg>
        <pc:spChg chg="add">
          <ac:chgData name="Steven Hillaert" userId="7e6aa684-91a9-4a6b-ae3f-314ca8ecc95f" providerId="ADAL" clId="{051ED839-F95F-4F67-ACAC-55964DD9C0E1}" dt="2024-10-03T09:34:41.711" v="3671" actId="26606"/>
          <ac:spMkLst>
            <pc:docMk/>
            <pc:sldMk cId="261559663" sldId="259"/>
            <ac:spMk id="20" creationId="{8753201B-432F-7A72-6FF6-CF0404210168}"/>
          </ac:spMkLst>
        </pc:spChg>
        <pc:picChg chg="del">
          <ac:chgData name="Steven Hillaert" userId="7e6aa684-91a9-4a6b-ae3f-314ca8ecc95f" providerId="ADAL" clId="{051ED839-F95F-4F67-ACAC-55964DD9C0E1}" dt="2024-09-08T15:53:05.498" v="120" actId="21"/>
          <ac:picMkLst>
            <pc:docMk/>
            <pc:sldMk cId="261559663" sldId="259"/>
            <ac:picMk id="5" creationId="{C551E193-96D9-7977-0A4F-582028DEE1A7}"/>
          </ac:picMkLst>
        </pc:picChg>
        <pc:picChg chg="del">
          <ac:chgData name="Steven Hillaert" userId="7e6aa684-91a9-4a6b-ae3f-314ca8ecc95f" providerId="ADAL" clId="{051ED839-F95F-4F67-ACAC-55964DD9C0E1}" dt="2024-09-08T15:53:05.498" v="120" actId="21"/>
          <ac:picMkLst>
            <pc:docMk/>
            <pc:sldMk cId="261559663" sldId="259"/>
            <ac:picMk id="7" creationId="{038E223A-7E8E-ECA3-98B9-C7270B6EFA72}"/>
          </ac:picMkLst>
        </pc:picChg>
        <pc:picChg chg="add del mod ord">
          <ac:chgData name="Steven Hillaert" userId="7e6aa684-91a9-4a6b-ae3f-314ca8ecc95f" providerId="ADAL" clId="{051ED839-F95F-4F67-ACAC-55964DD9C0E1}" dt="2024-10-03T09:34:47.251" v="3673" actId="478"/>
          <ac:picMkLst>
            <pc:docMk/>
            <pc:sldMk cId="261559663" sldId="259"/>
            <ac:picMk id="8" creationId="{FA58E496-C2E2-C0E9-162C-E257767D9BEB}"/>
          </ac:picMkLst>
        </pc:picChg>
        <pc:picChg chg="del">
          <ac:chgData name="Steven Hillaert" userId="7e6aa684-91a9-4a6b-ae3f-314ca8ecc95f" providerId="ADAL" clId="{051ED839-F95F-4F67-ACAC-55964DD9C0E1}" dt="2024-09-08T15:53:05.498" v="120" actId="21"/>
          <ac:picMkLst>
            <pc:docMk/>
            <pc:sldMk cId="261559663" sldId="259"/>
            <ac:picMk id="9" creationId="{DB29A507-3D1F-D5B0-4A89-83D5D4867FD1}"/>
          </ac:picMkLst>
        </pc:picChg>
        <pc:picChg chg="del">
          <ac:chgData name="Steven Hillaert" userId="7e6aa684-91a9-4a6b-ae3f-314ca8ecc95f" providerId="ADAL" clId="{051ED839-F95F-4F67-ACAC-55964DD9C0E1}" dt="2024-09-08T15:53:05.498" v="120" actId="21"/>
          <ac:picMkLst>
            <pc:docMk/>
            <pc:sldMk cId="261559663" sldId="259"/>
            <ac:picMk id="11" creationId="{8014EFC5-0986-7A74-01D5-32535ECFB3F5}"/>
          </ac:picMkLst>
        </pc:picChg>
      </pc:sldChg>
      <pc:sldChg chg="addSp delSp modSp mod setBg">
        <pc:chgData name="Steven Hillaert" userId="7e6aa684-91a9-4a6b-ae3f-314ca8ecc95f" providerId="ADAL" clId="{051ED839-F95F-4F67-ACAC-55964DD9C0E1}" dt="2024-10-09T10:50:07.892" v="4099" actId="26606"/>
        <pc:sldMkLst>
          <pc:docMk/>
          <pc:sldMk cId="1080407382" sldId="260"/>
        </pc:sldMkLst>
        <pc:spChg chg="mod">
          <ac:chgData name="Steven Hillaert" userId="7e6aa684-91a9-4a6b-ae3f-314ca8ecc95f" providerId="ADAL" clId="{051ED839-F95F-4F67-ACAC-55964DD9C0E1}" dt="2024-10-09T10:50:07.892" v="4099" actId="26606"/>
          <ac:spMkLst>
            <pc:docMk/>
            <pc:sldMk cId="1080407382" sldId="260"/>
            <ac:spMk id="2" creationId="{0AF3F9A6-CB5D-0C25-1A70-B7FF582A5BDE}"/>
          </ac:spMkLst>
        </pc:spChg>
        <pc:spChg chg="del">
          <ac:chgData name="Steven Hillaert" userId="7e6aa684-91a9-4a6b-ae3f-314ca8ecc95f" providerId="ADAL" clId="{051ED839-F95F-4F67-ACAC-55964DD9C0E1}" dt="2024-09-08T15:46:38.809" v="0" actId="26606"/>
          <ac:spMkLst>
            <pc:docMk/>
            <pc:sldMk cId="1080407382" sldId="260"/>
            <ac:spMk id="3" creationId="{641043F4-BBB8-FB7C-D31D-E06F867C3AA7}"/>
          </ac:spMkLst>
        </pc:spChg>
        <pc:spChg chg="add del">
          <ac:chgData name="Steven Hillaert" userId="7e6aa684-91a9-4a6b-ae3f-314ca8ecc95f" providerId="ADAL" clId="{051ED839-F95F-4F67-ACAC-55964DD9C0E1}" dt="2024-10-09T10:50:07.892" v="4099" actId="26606"/>
          <ac:spMkLst>
            <pc:docMk/>
            <pc:sldMk cId="1080407382" sldId="260"/>
            <ac:spMk id="9" creationId="{B063577F-2949-C31E-B4B0-5E250230FD0F}"/>
          </ac:spMkLst>
        </pc:spChg>
        <pc:spChg chg="add del">
          <ac:chgData name="Steven Hillaert" userId="7e6aa684-91a9-4a6b-ae3f-314ca8ecc95f" providerId="ADAL" clId="{051ED839-F95F-4F67-ACAC-55964DD9C0E1}" dt="2024-10-09T10:50:07.892" v="4099" actId="26606"/>
          <ac:spMkLst>
            <pc:docMk/>
            <pc:sldMk cId="1080407382" sldId="260"/>
            <ac:spMk id="11" creationId="{17E4A51B-BAF6-3729-A2C0-89331F2FB716}"/>
          </ac:spMkLst>
        </pc:spChg>
        <pc:spChg chg="add">
          <ac:chgData name="Steven Hillaert" userId="7e6aa684-91a9-4a6b-ae3f-314ca8ecc95f" providerId="ADAL" clId="{051ED839-F95F-4F67-ACAC-55964DD9C0E1}" dt="2024-10-09T10:50:07.892" v="4099" actId="26606"/>
          <ac:spMkLst>
            <pc:docMk/>
            <pc:sldMk cId="1080407382" sldId="260"/>
            <ac:spMk id="16" creationId="{80300B1B-B85E-D514-C6B4-30126EBBCDEC}"/>
          </ac:spMkLst>
        </pc:spChg>
        <pc:spChg chg="add">
          <ac:chgData name="Steven Hillaert" userId="7e6aa684-91a9-4a6b-ae3f-314ca8ecc95f" providerId="ADAL" clId="{051ED839-F95F-4F67-ACAC-55964DD9C0E1}" dt="2024-10-09T10:50:07.892" v="4099" actId="26606"/>
          <ac:spMkLst>
            <pc:docMk/>
            <pc:sldMk cId="1080407382" sldId="260"/>
            <ac:spMk id="18" creationId="{8C248155-68EB-D74C-5577-DA97D48E3563}"/>
          </ac:spMkLst>
        </pc:spChg>
        <pc:spChg chg="add">
          <ac:chgData name="Steven Hillaert" userId="7e6aa684-91a9-4a6b-ae3f-314ca8ecc95f" providerId="ADAL" clId="{051ED839-F95F-4F67-ACAC-55964DD9C0E1}" dt="2024-10-09T10:50:07.892" v="4099" actId="26606"/>
          <ac:spMkLst>
            <pc:docMk/>
            <pc:sldMk cId="1080407382" sldId="260"/>
            <ac:spMk id="20" creationId="{D30E628A-07F0-331A-DE0B-CCD7FB90AEA6}"/>
          </ac:spMkLst>
        </pc:spChg>
        <pc:graphicFrameChg chg="add mod modGraphic">
          <ac:chgData name="Steven Hillaert" userId="7e6aa684-91a9-4a6b-ae3f-314ca8ecc95f" providerId="ADAL" clId="{051ED839-F95F-4F67-ACAC-55964DD9C0E1}" dt="2024-10-09T10:50:07.892" v="4099" actId="26606"/>
          <ac:graphicFrameMkLst>
            <pc:docMk/>
            <pc:sldMk cId="1080407382" sldId="260"/>
            <ac:graphicFrameMk id="5" creationId="{0C8CF748-28C3-7E87-9E11-B34AC48C70E3}"/>
          </ac:graphicFrameMkLst>
        </pc:graphicFrameChg>
      </pc:sldChg>
      <pc:sldChg chg="addSp modSp new mod setBg">
        <pc:chgData name="Steven Hillaert" userId="7e6aa684-91a9-4a6b-ae3f-314ca8ecc95f" providerId="ADAL" clId="{051ED839-F95F-4F67-ACAC-55964DD9C0E1}" dt="2024-10-09T10:50:42.242" v="4107" actId="5793"/>
        <pc:sldMkLst>
          <pc:docMk/>
          <pc:sldMk cId="3182976001" sldId="261"/>
        </pc:sldMkLst>
        <pc:spChg chg="mod">
          <ac:chgData name="Steven Hillaert" userId="7e6aa684-91a9-4a6b-ae3f-314ca8ecc95f" providerId="ADAL" clId="{051ED839-F95F-4F67-ACAC-55964DD9C0E1}" dt="2024-09-08T15:54:58.509" v="122" actId="26606"/>
          <ac:spMkLst>
            <pc:docMk/>
            <pc:sldMk cId="3182976001" sldId="261"/>
            <ac:spMk id="2" creationId="{6E4871C2-E6A8-ADA6-D458-459BDB50CE30}"/>
          </ac:spMkLst>
        </pc:spChg>
        <pc:spChg chg="mod">
          <ac:chgData name="Steven Hillaert" userId="7e6aa684-91a9-4a6b-ae3f-314ca8ecc95f" providerId="ADAL" clId="{051ED839-F95F-4F67-ACAC-55964DD9C0E1}" dt="2024-10-09T10:50:42.242" v="4107" actId="5793"/>
          <ac:spMkLst>
            <pc:docMk/>
            <pc:sldMk cId="3182976001" sldId="261"/>
            <ac:spMk id="3" creationId="{DDD10036-40FF-84F2-2E5B-6D4DEF0D1DE0}"/>
          </ac:spMkLst>
        </pc:spChg>
        <pc:spChg chg="add">
          <ac:chgData name="Steven Hillaert" userId="7e6aa684-91a9-4a6b-ae3f-314ca8ecc95f" providerId="ADAL" clId="{051ED839-F95F-4F67-ACAC-55964DD9C0E1}" dt="2024-09-08T15:54:58.509" v="122" actId="26606"/>
          <ac:spMkLst>
            <pc:docMk/>
            <pc:sldMk cId="3182976001" sldId="261"/>
            <ac:spMk id="8" creationId="{A110BA01-8798-D640-C7DD-78DBE72D9692}"/>
          </ac:spMkLst>
        </pc:spChg>
        <pc:spChg chg="add">
          <ac:chgData name="Steven Hillaert" userId="7e6aa684-91a9-4a6b-ae3f-314ca8ecc95f" providerId="ADAL" clId="{051ED839-F95F-4F67-ACAC-55964DD9C0E1}" dt="2024-09-08T15:54:58.509" v="122" actId="26606"/>
          <ac:spMkLst>
            <pc:docMk/>
            <pc:sldMk cId="3182976001" sldId="261"/>
            <ac:spMk id="10" creationId="{8598B132-658A-928F-C688-90609E4EA0E6}"/>
          </ac:spMkLst>
        </pc:spChg>
        <pc:spChg chg="add">
          <ac:chgData name="Steven Hillaert" userId="7e6aa684-91a9-4a6b-ae3f-314ca8ecc95f" providerId="ADAL" clId="{051ED839-F95F-4F67-ACAC-55964DD9C0E1}" dt="2024-09-08T15:54:58.509" v="122" actId="26606"/>
          <ac:spMkLst>
            <pc:docMk/>
            <pc:sldMk cId="3182976001" sldId="261"/>
            <ac:spMk id="12" creationId="{14AD37D4-765C-FCFF-FC09-2E36C2A25508}"/>
          </ac:spMkLst>
        </pc:spChg>
      </pc:sldChg>
      <pc:sldChg chg="addSp delSp modSp new del mod ord">
        <pc:chgData name="Steven Hillaert" userId="7e6aa684-91a9-4a6b-ae3f-314ca8ecc95f" providerId="ADAL" clId="{051ED839-F95F-4F67-ACAC-55964DD9C0E1}" dt="2024-10-02T20:59:01.639" v="387" actId="2696"/>
        <pc:sldMkLst>
          <pc:docMk/>
          <pc:sldMk cId="1184793916" sldId="262"/>
        </pc:sldMkLst>
        <pc:spChg chg="mod">
          <ac:chgData name="Steven Hillaert" userId="7e6aa684-91a9-4a6b-ae3f-314ca8ecc95f" providerId="ADAL" clId="{051ED839-F95F-4F67-ACAC-55964DD9C0E1}" dt="2024-09-09T07:08:36.526" v="221" actId="20577"/>
          <ac:spMkLst>
            <pc:docMk/>
            <pc:sldMk cId="1184793916" sldId="262"/>
            <ac:spMk id="2" creationId="{B88B2186-CF68-725F-030D-1C35D870BB80}"/>
          </ac:spMkLst>
        </pc:spChg>
        <pc:spChg chg="add mod">
          <ac:chgData name="Steven Hillaert" userId="7e6aa684-91a9-4a6b-ae3f-314ca8ecc95f" providerId="ADAL" clId="{051ED839-F95F-4F67-ACAC-55964DD9C0E1}" dt="2024-10-02T20:53:05.498" v="289" actId="1076"/>
          <ac:spMkLst>
            <pc:docMk/>
            <pc:sldMk cId="1184793916" sldId="262"/>
            <ac:spMk id="3" creationId="{53C65DE7-DCFD-ACE4-1BCC-C224686A63B9}"/>
          </ac:spMkLst>
        </pc:spChg>
        <pc:spChg chg="del">
          <ac:chgData name="Steven Hillaert" userId="7e6aa684-91a9-4a6b-ae3f-314ca8ecc95f" providerId="ADAL" clId="{051ED839-F95F-4F67-ACAC-55964DD9C0E1}" dt="2024-09-08T15:59:50.891" v="194"/>
          <ac:spMkLst>
            <pc:docMk/>
            <pc:sldMk cId="1184793916" sldId="262"/>
            <ac:spMk id="3" creationId="{7F7ED158-BA17-5906-5095-801FDA3CD3F2}"/>
          </ac:spMkLst>
        </pc:spChg>
        <pc:picChg chg="add mod">
          <ac:chgData name="Steven Hillaert" userId="7e6aa684-91a9-4a6b-ae3f-314ca8ecc95f" providerId="ADAL" clId="{051ED839-F95F-4F67-ACAC-55964DD9C0E1}" dt="2024-10-02T20:52:37.768" v="282" actId="14100"/>
          <ac:picMkLst>
            <pc:docMk/>
            <pc:sldMk cId="1184793916" sldId="262"/>
            <ac:picMk id="1026" creationId="{8C37CC3C-A4EA-4E9E-5764-E8C5453B671B}"/>
          </ac:picMkLst>
        </pc:picChg>
        <pc:picChg chg="add mod">
          <ac:chgData name="Steven Hillaert" userId="7e6aa684-91a9-4a6b-ae3f-314ca8ecc95f" providerId="ADAL" clId="{051ED839-F95F-4F67-ACAC-55964DD9C0E1}" dt="2024-10-02T20:52:41.892" v="283" actId="14100"/>
          <ac:picMkLst>
            <pc:docMk/>
            <pc:sldMk cId="1184793916" sldId="262"/>
            <ac:picMk id="1028" creationId="{C629E455-7E23-B9CB-71B1-E0739139A73E}"/>
          </ac:picMkLst>
        </pc:picChg>
      </pc:sldChg>
      <pc:sldChg chg="addSp modSp new del mod setBg">
        <pc:chgData name="Steven Hillaert" userId="7e6aa684-91a9-4a6b-ae3f-314ca8ecc95f" providerId="ADAL" clId="{051ED839-F95F-4F67-ACAC-55964DD9C0E1}" dt="2024-10-02T20:58:58.907" v="386" actId="2696"/>
        <pc:sldMkLst>
          <pc:docMk/>
          <pc:sldMk cId="1709752466" sldId="263"/>
        </pc:sldMkLst>
        <pc:spChg chg="mod">
          <ac:chgData name="Steven Hillaert" userId="7e6aa684-91a9-4a6b-ae3f-314ca8ecc95f" providerId="ADAL" clId="{051ED839-F95F-4F67-ACAC-55964DD9C0E1}" dt="2024-10-02T20:56:18.513" v="315" actId="26606"/>
          <ac:spMkLst>
            <pc:docMk/>
            <pc:sldMk cId="1709752466" sldId="263"/>
            <ac:spMk id="2" creationId="{44A4B983-F342-BCC7-DE17-9F8359234250}"/>
          </ac:spMkLst>
        </pc:spChg>
        <pc:spChg chg="mod">
          <ac:chgData name="Steven Hillaert" userId="7e6aa684-91a9-4a6b-ae3f-314ca8ecc95f" providerId="ADAL" clId="{051ED839-F95F-4F67-ACAC-55964DD9C0E1}" dt="2024-10-02T20:56:18.513" v="315" actId="26606"/>
          <ac:spMkLst>
            <pc:docMk/>
            <pc:sldMk cId="1709752466" sldId="263"/>
            <ac:spMk id="3" creationId="{3F19160D-D715-2D4C-6140-70A91FF85A4F}"/>
          </ac:spMkLst>
        </pc:spChg>
        <pc:spChg chg="add">
          <ac:chgData name="Steven Hillaert" userId="7e6aa684-91a9-4a6b-ae3f-314ca8ecc95f" providerId="ADAL" clId="{051ED839-F95F-4F67-ACAC-55964DD9C0E1}" dt="2024-10-02T20:56:18.513" v="315" actId="26606"/>
          <ac:spMkLst>
            <pc:docMk/>
            <pc:sldMk cId="1709752466" sldId="263"/>
            <ac:spMk id="8" creationId="{354C0A69-DF40-05F2-32F5-0D4A878DB93D}"/>
          </ac:spMkLst>
        </pc:spChg>
        <pc:spChg chg="add">
          <ac:chgData name="Steven Hillaert" userId="7e6aa684-91a9-4a6b-ae3f-314ca8ecc95f" providerId="ADAL" clId="{051ED839-F95F-4F67-ACAC-55964DD9C0E1}" dt="2024-10-02T20:56:18.513" v="315" actId="26606"/>
          <ac:spMkLst>
            <pc:docMk/>
            <pc:sldMk cId="1709752466" sldId="263"/>
            <ac:spMk id="10" creationId="{0A84B599-31B1-493A-22F8-6DFB5B0897D3}"/>
          </ac:spMkLst>
        </pc:spChg>
      </pc:sldChg>
      <pc:sldChg chg="addSp delSp modSp add mod modAnim">
        <pc:chgData name="Steven Hillaert" userId="7e6aa684-91a9-4a6b-ae3f-314ca8ecc95f" providerId="ADAL" clId="{051ED839-F95F-4F67-ACAC-55964DD9C0E1}" dt="2024-10-09T10:59:12.245" v="4129" actId="478"/>
        <pc:sldMkLst>
          <pc:docMk/>
          <pc:sldMk cId="1602569407" sldId="264"/>
        </pc:sldMkLst>
        <pc:spChg chg="del mod">
          <ac:chgData name="Steven Hillaert" userId="7e6aa684-91a9-4a6b-ae3f-314ca8ecc95f" providerId="ADAL" clId="{051ED839-F95F-4F67-ACAC-55964DD9C0E1}" dt="2024-10-09T10:59:08.151" v="4128" actId="478"/>
          <ac:spMkLst>
            <pc:docMk/>
            <pc:sldMk cId="1602569407" sldId="264"/>
            <ac:spMk id="2" creationId="{6E4871C2-E6A8-ADA6-D458-459BDB50CE30}"/>
          </ac:spMkLst>
        </pc:spChg>
        <pc:spChg chg="add mod">
          <ac:chgData name="Steven Hillaert" userId="7e6aa684-91a9-4a6b-ae3f-314ca8ecc95f" providerId="ADAL" clId="{051ED839-F95F-4F67-ACAC-55964DD9C0E1}" dt="2024-10-09T10:59:04.933" v="4127" actId="20577"/>
          <ac:spMkLst>
            <pc:docMk/>
            <pc:sldMk cId="1602569407" sldId="264"/>
            <ac:spMk id="3" creationId="{A32732CD-E4BD-4702-610A-6EB90F20A60A}"/>
          </ac:spMkLst>
        </pc:spChg>
        <pc:spChg chg="del mod">
          <ac:chgData name="Steven Hillaert" userId="7e6aa684-91a9-4a6b-ae3f-314ca8ecc95f" providerId="ADAL" clId="{051ED839-F95F-4F67-ACAC-55964DD9C0E1}" dt="2024-10-02T20:58:30.154" v="383" actId="478"/>
          <ac:spMkLst>
            <pc:docMk/>
            <pc:sldMk cId="1602569407" sldId="264"/>
            <ac:spMk id="3" creationId="{DDD10036-40FF-84F2-2E5B-6D4DEF0D1DE0}"/>
          </ac:spMkLst>
        </pc:spChg>
        <pc:spChg chg="add del mod">
          <ac:chgData name="Steven Hillaert" userId="7e6aa684-91a9-4a6b-ae3f-314ca8ecc95f" providerId="ADAL" clId="{051ED839-F95F-4F67-ACAC-55964DD9C0E1}" dt="2024-10-02T20:58:33.889" v="384" actId="478"/>
          <ac:spMkLst>
            <pc:docMk/>
            <pc:sldMk cId="1602569407" sldId="264"/>
            <ac:spMk id="5" creationId="{277855D2-8387-5417-21BC-BCC0FF5062EB}"/>
          </ac:spMkLst>
        </pc:spChg>
        <pc:spChg chg="add del mod">
          <ac:chgData name="Steven Hillaert" userId="7e6aa684-91a9-4a6b-ae3f-314ca8ecc95f" providerId="ADAL" clId="{051ED839-F95F-4F67-ACAC-55964DD9C0E1}" dt="2024-10-09T10:59:12.245" v="4129" actId="478"/>
          <ac:spMkLst>
            <pc:docMk/>
            <pc:sldMk cId="1602569407" sldId="264"/>
            <ac:spMk id="5" creationId="{8CA1AB66-7687-44FE-8368-146A423F4F21}"/>
          </ac:spMkLst>
        </pc:spChg>
        <pc:spChg chg="del">
          <ac:chgData name="Steven Hillaert" userId="7e6aa684-91a9-4a6b-ae3f-314ca8ecc95f" providerId="ADAL" clId="{051ED839-F95F-4F67-ACAC-55964DD9C0E1}" dt="2024-10-02T20:56:55.698" v="317" actId="26606"/>
          <ac:spMkLst>
            <pc:docMk/>
            <pc:sldMk cId="1602569407" sldId="264"/>
            <ac:spMk id="8" creationId="{A110BA01-8798-D640-C7DD-78DBE72D9692}"/>
          </ac:spMkLst>
        </pc:spChg>
        <pc:spChg chg="add mod">
          <ac:chgData name="Steven Hillaert" userId="7e6aa684-91a9-4a6b-ae3f-314ca8ecc95f" providerId="ADAL" clId="{051ED839-F95F-4F67-ACAC-55964DD9C0E1}" dt="2024-10-02T20:58:42.995" v="385"/>
          <ac:spMkLst>
            <pc:docMk/>
            <pc:sldMk cId="1602569407" sldId="264"/>
            <ac:spMk id="9" creationId="{04352AFA-6AD3-CDEC-6FD8-53EF0206576B}"/>
          </ac:spMkLst>
        </pc:spChg>
        <pc:spChg chg="del">
          <ac:chgData name="Steven Hillaert" userId="7e6aa684-91a9-4a6b-ae3f-314ca8ecc95f" providerId="ADAL" clId="{051ED839-F95F-4F67-ACAC-55964DD9C0E1}" dt="2024-10-02T20:56:55.698" v="317" actId="26606"/>
          <ac:spMkLst>
            <pc:docMk/>
            <pc:sldMk cId="1602569407" sldId="264"/>
            <ac:spMk id="10" creationId="{8598B132-658A-928F-C688-90609E4EA0E6}"/>
          </ac:spMkLst>
        </pc:spChg>
        <pc:spChg chg="del">
          <ac:chgData name="Steven Hillaert" userId="7e6aa684-91a9-4a6b-ae3f-314ca8ecc95f" providerId="ADAL" clId="{051ED839-F95F-4F67-ACAC-55964DD9C0E1}" dt="2024-10-02T20:56:55.698" v="317" actId="26606"/>
          <ac:spMkLst>
            <pc:docMk/>
            <pc:sldMk cId="1602569407" sldId="264"/>
            <ac:spMk id="12" creationId="{14AD37D4-765C-FCFF-FC09-2E36C2A25508}"/>
          </ac:spMkLst>
        </pc:spChg>
        <pc:spChg chg="add">
          <ac:chgData name="Steven Hillaert" userId="7e6aa684-91a9-4a6b-ae3f-314ca8ecc95f" providerId="ADAL" clId="{051ED839-F95F-4F67-ACAC-55964DD9C0E1}" dt="2024-10-02T20:56:55.698" v="317" actId="26606"/>
          <ac:spMkLst>
            <pc:docMk/>
            <pc:sldMk cId="1602569407" sldId="264"/>
            <ac:spMk id="17" creationId="{80300B1B-B85E-D514-C6B4-30126EBBCDEC}"/>
          </ac:spMkLst>
        </pc:spChg>
        <pc:spChg chg="add">
          <ac:chgData name="Steven Hillaert" userId="7e6aa684-91a9-4a6b-ae3f-314ca8ecc95f" providerId="ADAL" clId="{051ED839-F95F-4F67-ACAC-55964DD9C0E1}" dt="2024-10-02T20:56:55.698" v="317" actId="26606"/>
          <ac:spMkLst>
            <pc:docMk/>
            <pc:sldMk cId="1602569407" sldId="264"/>
            <ac:spMk id="19" creationId="{676B30C7-A5EB-62EB-4D41-ED75213FAE73}"/>
          </ac:spMkLst>
        </pc:spChg>
        <pc:picChg chg="add mod">
          <ac:chgData name="Steven Hillaert" userId="7e6aa684-91a9-4a6b-ae3f-314ca8ecc95f" providerId="ADAL" clId="{051ED839-F95F-4F67-ACAC-55964DD9C0E1}" dt="2024-10-02T20:58:42.995" v="385"/>
          <ac:picMkLst>
            <pc:docMk/>
            <pc:sldMk cId="1602569407" sldId="264"/>
            <ac:picMk id="6" creationId="{C26CD91A-40A6-0B99-18D2-1B8B23B48980}"/>
          </ac:picMkLst>
        </pc:picChg>
        <pc:picChg chg="add mod">
          <ac:chgData name="Steven Hillaert" userId="7e6aa684-91a9-4a6b-ae3f-314ca8ecc95f" providerId="ADAL" clId="{051ED839-F95F-4F67-ACAC-55964DD9C0E1}" dt="2024-10-02T20:58:42.995" v="385"/>
          <ac:picMkLst>
            <pc:docMk/>
            <pc:sldMk cId="1602569407" sldId="264"/>
            <ac:picMk id="7" creationId="{46ACD662-A763-519F-50A9-87881FF795AE}"/>
          </ac:picMkLst>
        </pc:picChg>
      </pc:sldChg>
      <pc:sldChg chg="addSp delSp modSp new mod setBg">
        <pc:chgData name="Steven Hillaert" userId="7e6aa684-91a9-4a6b-ae3f-314ca8ecc95f" providerId="ADAL" clId="{051ED839-F95F-4F67-ACAC-55964DD9C0E1}" dt="2024-10-03T09:44:41.402" v="3961" actId="14100"/>
        <pc:sldMkLst>
          <pc:docMk/>
          <pc:sldMk cId="1383604824" sldId="265"/>
        </pc:sldMkLst>
        <pc:spChg chg="mod">
          <ac:chgData name="Steven Hillaert" userId="7e6aa684-91a9-4a6b-ae3f-314ca8ecc95f" providerId="ADAL" clId="{051ED839-F95F-4F67-ACAC-55964DD9C0E1}" dt="2024-10-02T22:00:49.176" v="1772" actId="20577"/>
          <ac:spMkLst>
            <pc:docMk/>
            <pc:sldMk cId="1383604824" sldId="265"/>
            <ac:spMk id="2" creationId="{787C6158-8F78-35D3-76AC-E889215D668B}"/>
          </ac:spMkLst>
        </pc:spChg>
        <pc:spChg chg="mod">
          <ac:chgData name="Steven Hillaert" userId="7e6aa684-91a9-4a6b-ae3f-314ca8ecc95f" providerId="ADAL" clId="{051ED839-F95F-4F67-ACAC-55964DD9C0E1}" dt="2024-10-02T21:27:44.283" v="896" actId="20577"/>
          <ac:spMkLst>
            <pc:docMk/>
            <pc:sldMk cId="1383604824" sldId="265"/>
            <ac:spMk id="3" creationId="{F284DA71-F673-1427-202E-53ECD801EC65}"/>
          </ac:spMkLst>
        </pc:spChg>
        <pc:spChg chg="add mod">
          <ac:chgData name="Steven Hillaert" userId="7e6aa684-91a9-4a6b-ae3f-314ca8ecc95f" providerId="ADAL" clId="{051ED839-F95F-4F67-ACAC-55964DD9C0E1}" dt="2024-10-03T09:44:41.402" v="3961" actId="14100"/>
          <ac:spMkLst>
            <pc:docMk/>
            <pc:sldMk cId="1383604824" sldId="265"/>
            <ac:spMk id="4" creationId="{6B404072-35C2-5967-6DAD-5723408B56B1}"/>
          </ac:spMkLst>
        </pc:spChg>
        <pc:spChg chg="add del">
          <ac:chgData name="Steven Hillaert" userId="7e6aa684-91a9-4a6b-ae3f-314ca8ecc95f" providerId="ADAL" clId="{051ED839-F95F-4F67-ACAC-55964DD9C0E1}" dt="2024-10-02T21:20:36.663" v="625" actId="26606"/>
          <ac:spMkLst>
            <pc:docMk/>
            <pc:sldMk cId="1383604824" sldId="265"/>
            <ac:spMk id="8" creationId="{3D00CB3E-22D8-C88A-E699-CC9736BC98D4}"/>
          </ac:spMkLst>
        </pc:spChg>
        <pc:spChg chg="add del">
          <ac:chgData name="Steven Hillaert" userId="7e6aa684-91a9-4a6b-ae3f-314ca8ecc95f" providerId="ADAL" clId="{051ED839-F95F-4F67-ACAC-55964DD9C0E1}" dt="2024-10-02T21:20:36.663" v="625" actId="26606"/>
          <ac:spMkLst>
            <pc:docMk/>
            <pc:sldMk cId="1383604824" sldId="265"/>
            <ac:spMk id="10" creationId="{4625E526-838B-DBE7-6600-D159BFBCE175}"/>
          </ac:spMkLst>
        </pc:spChg>
        <pc:spChg chg="add del">
          <ac:chgData name="Steven Hillaert" userId="7e6aa684-91a9-4a6b-ae3f-314ca8ecc95f" providerId="ADAL" clId="{051ED839-F95F-4F67-ACAC-55964DD9C0E1}" dt="2024-10-02T21:21:51.422" v="631" actId="26606"/>
          <ac:spMkLst>
            <pc:docMk/>
            <pc:sldMk cId="1383604824" sldId="265"/>
            <ac:spMk id="13" creationId="{79D2D73E-B42D-0B39-8136-4A25DAFD926B}"/>
          </ac:spMkLst>
        </pc:spChg>
        <pc:spChg chg="add del">
          <ac:chgData name="Steven Hillaert" userId="7e6aa684-91a9-4a6b-ae3f-314ca8ecc95f" providerId="ADAL" clId="{051ED839-F95F-4F67-ACAC-55964DD9C0E1}" dt="2024-10-02T21:14:14.318" v="543" actId="26606"/>
          <ac:spMkLst>
            <pc:docMk/>
            <pc:sldMk cId="1383604824" sldId="265"/>
            <ac:spMk id="16" creationId="{E5D8E37F-B926-4EDC-B832-034AD1BBD5AC}"/>
          </ac:spMkLst>
        </pc:spChg>
        <pc:spChg chg="add del">
          <ac:chgData name="Steven Hillaert" userId="7e6aa684-91a9-4a6b-ae3f-314ca8ecc95f" providerId="ADAL" clId="{051ED839-F95F-4F67-ACAC-55964DD9C0E1}" dt="2024-10-02T21:21:51.422" v="630" actId="26606"/>
          <ac:spMkLst>
            <pc:docMk/>
            <pc:sldMk cId="1383604824" sldId="265"/>
            <ac:spMk id="19" creationId="{B5CE8706-C904-73E3-C523-33027F7D3499}"/>
          </ac:spMkLst>
        </pc:spChg>
        <pc:spChg chg="add del">
          <ac:chgData name="Steven Hillaert" userId="7e6aa684-91a9-4a6b-ae3f-314ca8ecc95f" providerId="ADAL" clId="{051ED839-F95F-4F67-ACAC-55964DD9C0E1}" dt="2024-10-02T21:21:51.422" v="630" actId="26606"/>
          <ac:spMkLst>
            <pc:docMk/>
            <pc:sldMk cId="1383604824" sldId="265"/>
            <ac:spMk id="21" creationId="{8753201B-432F-7A72-6FF6-CF0404210168}"/>
          </ac:spMkLst>
        </pc:spChg>
        <pc:spChg chg="add">
          <ac:chgData name="Steven Hillaert" userId="7e6aa684-91a9-4a6b-ae3f-314ca8ecc95f" providerId="ADAL" clId="{051ED839-F95F-4F67-ACAC-55964DD9C0E1}" dt="2024-10-02T21:21:51.422" v="631" actId="26606"/>
          <ac:spMkLst>
            <pc:docMk/>
            <pc:sldMk cId="1383604824" sldId="265"/>
            <ac:spMk id="23" creationId="{41A06B62-8BB1-9677-4094-5FB84178B453}"/>
          </ac:spMkLst>
        </pc:spChg>
        <pc:picChg chg="add del">
          <ac:chgData name="Steven Hillaert" userId="7e6aa684-91a9-4a6b-ae3f-314ca8ecc95f" providerId="ADAL" clId="{051ED839-F95F-4F67-ACAC-55964DD9C0E1}" dt="2024-10-02T21:14:14.318" v="543" actId="26606"/>
          <ac:picMkLst>
            <pc:docMk/>
            <pc:sldMk cId="1383604824" sldId="265"/>
            <ac:picMk id="12" creationId="{690AF0F6-483E-BC7F-9222-E564CC552337}"/>
          </ac:picMkLst>
        </pc:picChg>
        <pc:picChg chg="add mod ord">
          <ac:chgData name="Steven Hillaert" userId="7e6aa684-91a9-4a6b-ae3f-314ca8ecc95f" providerId="ADAL" clId="{051ED839-F95F-4F67-ACAC-55964DD9C0E1}" dt="2024-10-02T21:21:51.422" v="631" actId="26606"/>
          <ac:picMkLst>
            <pc:docMk/>
            <pc:sldMk cId="1383604824" sldId="265"/>
            <ac:picMk id="14" creationId="{E3979800-4AF5-6DDA-09CD-56C3E21E7B5F}"/>
          </ac:picMkLst>
        </pc:picChg>
      </pc:sldChg>
      <pc:sldChg chg="addSp delSp modSp new del mod setBg">
        <pc:chgData name="Steven Hillaert" userId="7e6aa684-91a9-4a6b-ae3f-314ca8ecc95f" providerId="ADAL" clId="{051ED839-F95F-4F67-ACAC-55964DD9C0E1}" dt="2024-10-02T21:19:44.670" v="621" actId="2696"/>
        <pc:sldMkLst>
          <pc:docMk/>
          <pc:sldMk cId="4111946588" sldId="266"/>
        </pc:sldMkLst>
        <pc:spChg chg="mod">
          <ac:chgData name="Steven Hillaert" userId="7e6aa684-91a9-4a6b-ae3f-314ca8ecc95f" providerId="ADAL" clId="{051ED839-F95F-4F67-ACAC-55964DD9C0E1}" dt="2024-10-02T21:15:31.162" v="570" actId="20577"/>
          <ac:spMkLst>
            <pc:docMk/>
            <pc:sldMk cId="4111946588" sldId="266"/>
            <ac:spMk id="2" creationId="{A562D47E-3B4A-3E12-5617-BA3106DB1275}"/>
          </ac:spMkLst>
        </pc:spChg>
        <pc:spChg chg="del">
          <ac:chgData name="Steven Hillaert" userId="7e6aa684-91a9-4a6b-ae3f-314ca8ecc95f" providerId="ADAL" clId="{051ED839-F95F-4F67-ACAC-55964DD9C0E1}" dt="2024-10-02T21:15:17.917" v="546" actId="26606"/>
          <ac:spMkLst>
            <pc:docMk/>
            <pc:sldMk cId="4111946588" sldId="266"/>
            <ac:spMk id="3" creationId="{799A6E7F-AAA2-8D68-AA39-99510EE1AED3}"/>
          </ac:spMkLst>
        </pc:spChg>
        <pc:spChg chg="add">
          <ac:chgData name="Steven Hillaert" userId="7e6aa684-91a9-4a6b-ae3f-314ca8ecc95f" providerId="ADAL" clId="{051ED839-F95F-4F67-ACAC-55964DD9C0E1}" dt="2024-10-02T21:15:17.917" v="546" actId="26606"/>
          <ac:spMkLst>
            <pc:docMk/>
            <pc:sldMk cId="4111946588" sldId="266"/>
            <ac:spMk id="8" creationId="{48D7368D-31D9-8101-473D-CD39E706FD22}"/>
          </ac:spMkLst>
        </pc:spChg>
        <pc:spChg chg="add">
          <ac:chgData name="Steven Hillaert" userId="7e6aa684-91a9-4a6b-ae3f-314ca8ecc95f" providerId="ADAL" clId="{051ED839-F95F-4F67-ACAC-55964DD9C0E1}" dt="2024-10-02T21:15:17.917" v="546" actId="26606"/>
          <ac:spMkLst>
            <pc:docMk/>
            <pc:sldMk cId="4111946588" sldId="266"/>
            <ac:spMk id="10" creationId="{9F84B89C-BB5C-7BD7-E0CB-97CE48938CBB}"/>
          </ac:spMkLst>
        </pc:spChg>
        <pc:spChg chg="add">
          <ac:chgData name="Steven Hillaert" userId="7e6aa684-91a9-4a6b-ae3f-314ca8ecc95f" providerId="ADAL" clId="{051ED839-F95F-4F67-ACAC-55964DD9C0E1}" dt="2024-10-02T21:15:17.917" v="546" actId="26606"/>
          <ac:spMkLst>
            <pc:docMk/>
            <pc:sldMk cId="4111946588" sldId="266"/>
            <ac:spMk id="12" creationId="{278FD2D9-A6F5-F7AD-0532-D15327197514}"/>
          </ac:spMkLst>
        </pc:spChg>
      </pc:sldChg>
      <pc:sldChg chg="addSp delSp modSp add mod">
        <pc:chgData name="Steven Hillaert" userId="7e6aa684-91a9-4a6b-ae3f-314ca8ecc95f" providerId="ADAL" clId="{051ED839-F95F-4F67-ACAC-55964DD9C0E1}" dt="2024-10-02T22:04:05.501" v="1824" actId="20577"/>
        <pc:sldMkLst>
          <pc:docMk/>
          <pc:sldMk cId="4154489675" sldId="267"/>
        </pc:sldMkLst>
        <pc:spChg chg="mod">
          <ac:chgData name="Steven Hillaert" userId="7e6aa684-91a9-4a6b-ae3f-314ca8ecc95f" providerId="ADAL" clId="{051ED839-F95F-4F67-ACAC-55964DD9C0E1}" dt="2024-10-02T22:00:59.247" v="1783" actId="20577"/>
          <ac:spMkLst>
            <pc:docMk/>
            <pc:sldMk cId="4154489675" sldId="267"/>
            <ac:spMk id="2" creationId="{787C6158-8F78-35D3-76AC-E889215D668B}"/>
          </ac:spMkLst>
        </pc:spChg>
        <pc:spChg chg="mod">
          <ac:chgData name="Steven Hillaert" userId="7e6aa684-91a9-4a6b-ae3f-314ca8ecc95f" providerId="ADAL" clId="{051ED839-F95F-4F67-ACAC-55964DD9C0E1}" dt="2024-10-02T22:04:05.501" v="1824" actId="20577"/>
          <ac:spMkLst>
            <pc:docMk/>
            <pc:sldMk cId="4154489675" sldId="267"/>
            <ac:spMk id="3" creationId="{F284DA71-F673-1427-202E-53ECD801EC65}"/>
          </ac:spMkLst>
        </pc:spChg>
        <pc:spChg chg="del">
          <ac:chgData name="Steven Hillaert" userId="7e6aa684-91a9-4a6b-ae3f-314ca8ecc95f" providerId="ADAL" clId="{051ED839-F95F-4F67-ACAC-55964DD9C0E1}" dt="2024-10-02T21:16:10.118" v="588" actId="26606"/>
          <ac:spMkLst>
            <pc:docMk/>
            <pc:sldMk cId="4154489675" sldId="267"/>
            <ac:spMk id="8" creationId="{3D00CB3E-22D8-C88A-E699-CC9736BC98D4}"/>
          </ac:spMkLst>
        </pc:spChg>
        <pc:spChg chg="del">
          <ac:chgData name="Steven Hillaert" userId="7e6aa684-91a9-4a6b-ae3f-314ca8ecc95f" providerId="ADAL" clId="{051ED839-F95F-4F67-ACAC-55964DD9C0E1}" dt="2024-10-02T21:16:10.118" v="588" actId="26606"/>
          <ac:spMkLst>
            <pc:docMk/>
            <pc:sldMk cId="4154489675" sldId="267"/>
            <ac:spMk id="10" creationId="{4625E526-838B-DBE7-6600-D159BFBCE175}"/>
          </ac:spMkLst>
        </pc:spChg>
        <pc:spChg chg="add del">
          <ac:chgData name="Steven Hillaert" userId="7e6aa684-91a9-4a6b-ae3f-314ca8ecc95f" providerId="ADAL" clId="{051ED839-F95F-4F67-ACAC-55964DD9C0E1}" dt="2024-10-02T21:17:10.319" v="591" actId="26606"/>
          <ac:spMkLst>
            <pc:docMk/>
            <pc:sldMk cId="4154489675" sldId="267"/>
            <ac:spMk id="16" creationId="{E5D8E37F-B926-4EDC-B832-034AD1BBD5AC}"/>
          </ac:spMkLst>
        </pc:spChg>
        <pc:spChg chg="add">
          <ac:chgData name="Steven Hillaert" userId="7e6aa684-91a9-4a6b-ae3f-314ca8ecc95f" providerId="ADAL" clId="{051ED839-F95F-4F67-ACAC-55964DD9C0E1}" dt="2024-10-02T21:17:10.319" v="591" actId="26606"/>
          <ac:spMkLst>
            <pc:docMk/>
            <pc:sldMk cId="4154489675" sldId="267"/>
            <ac:spMk id="21" creationId="{B5CE8706-C904-73E3-C523-33027F7D3499}"/>
          </ac:spMkLst>
        </pc:spChg>
        <pc:spChg chg="add">
          <ac:chgData name="Steven Hillaert" userId="7e6aa684-91a9-4a6b-ae3f-314ca8ecc95f" providerId="ADAL" clId="{051ED839-F95F-4F67-ACAC-55964DD9C0E1}" dt="2024-10-02T21:17:10.319" v="591" actId="26606"/>
          <ac:spMkLst>
            <pc:docMk/>
            <pc:sldMk cId="4154489675" sldId="267"/>
            <ac:spMk id="23" creationId="{8753201B-432F-7A72-6FF6-CF0404210168}"/>
          </ac:spMkLst>
        </pc:spChg>
        <pc:picChg chg="add mod ord">
          <ac:chgData name="Steven Hillaert" userId="7e6aa684-91a9-4a6b-ae3f-314ca8ecc95f" providerId="ADAL" clId="{051ED839-F95F-4F67-ACAC-55964DD9C0E1}" dt="2024-10-02T21:17:10.319" v="591" actId="26606"/>
          <ac:picMkLst>
            <pc:docMk/>
            <pc:sldMk cId="4154489675" sldId="267"/>
            <ac:picMk id="12" creationId="{CF738723-8ED5-A66F-9E2B-DA9D39DB8F0B}"/>
          </ac:picMkLst>
        </pc:picChg>
      </pc:sldChg>
      <pc:sldChg chg="addSp delSp modSp add mod ord">
        <pc:chgData name="Steven Hillaert" userId="7e6aa684-91a9-4a6b-ae3f-314ca8ecc95f" providerId="ADAL" clId="{051ED839-F95F-4F67-ACAC-55964DD9C0E1}" dt="2024-10-02T22:02:44.873" v="1796" actId="20577"/>
        <pc:sldMkLst>
          <pc:docMk/>
          <pc:sldMk cId="90981137" sldId="268"/>
        </pc:sldMkLst>
        <pc:spChg chg="mod">
          <ac:chgData name="Steven Hillaert" userId="7e6aa684-91a9-4a6b-ae3f-314ca8ecc95f" providerId="ADAL" clId="{051ED839-F95F-4F67-ACAC-55964DD9C0E1}" dt="2024-10-02T22:02:44.873" v="1796" actId="20577"/>
          <ac:spMkLst>
            <pc:docMk/>
            <pc:sldMk cId="90981137" sldId="268"/>
            <ac:spMk id="2" creationId="{787C6158-8F78-35D3-76AC-E889215D668B}"/>
          </ac:spMkLst>
        </pc:spChg>
        <pc:spChg chg="mod">
          <ac:chgData name="Steven Hillaert" userId="7e6aa684-91a9-4a6b-ae3f-314ca8ecc95f" providerId="ADAL" clId="{051ED839-F95F-4F67-ACAC-55964DD9C0E1}" dt="2024-10-02T21:37:00.318" v="1272" actId="26606"/>
          <ac:spMkLst>
            <pc:docMk/>
            <pc:sldMk cId="90981137" sldId="268"/>
            <ac:spMk id="3" creationId="{F284DA71-F673-1427-202E-53ECD801EC65}"/>
          </ac:spMkLst>
        </pc:spChg>
        <pc:spChg chg="del">
          <ac:chgData name="Steven Hillaert" userId="7e6aa684-91a9-4a6b-ae3f-314ca8ecc95f" providerId="ADAL" clId="{051ED839-F95F-4F67-ACAC-55964DD9C0E1}" dt="2024-10-02T21:31:30.396" v="1067" actId="26606"/>
          <ac:spMkLst>
            <pc:docMk/>
            <pc:sldMk cId="90981137" sldId="268"/>
            <ac:spMk id="8" creationId="{3D00CB3E-22D8-C88A-E699-CC9736BC98D4}"/>
          </ac:spMkLst>
        </pc:spChg>
        <pc:spChg chg="del">
          <ac:chgData name="Steven Hillaert" userId="7e6aa684-91a9-4a6b-ae3f-314ca8ecc95f" providerId="ADAL" clId="{051ED839-F95F-4F67-ACAC-55964DD9C0E1}" dt="2024-10-02T21:31:30.396" v="1067" actId="26606"/>
          <ac:spMkLst>
            <pc:docMk/>
            <pc:sldMk cId="90981137" sldId="268"/>
            <ac:spMk id="10" creationId="{4625E526-838B-DBE7-6600-D159BFBCE175}"/>
          </ac:spMkLst>
        </pc:spChg>
        <pc:spChg chg="add del">
          <ac:chgData name="Steven Hillaert" userId="7e6aa684-91a9-4a6b-ae3f-314ca8ecc95f" providerId="ADAL" clId="{051ED839-F95F-4F67-ACAC-55964DD9C0E1}" dt="2024-10-02T21:37:00.321" v="1273" actId="26606"/>
          <ac:spMkLst>
            <pc:docMk/>
            <pc:sldMk cId="90981137" sldId="268"/>
            <ac:spMk id="16" creationId="{41A06B62-8BB1-9677-4094-5FB84178B453}"/>
          </ac:spMkLst>
        </pc:spChg>
        <pc:spChg chg="add del">
          <ac:chgData name="Steven Hillaert" userId="7e6aa684-91a9-4a6b-ae3f-314ca8ecc95f" providerId="ADAL" clId="{051ED839-F95F-4F67-ACAC-55964DD9C0E1}" dt="2024-10-02T21:37:00.318" v="1272" actId="26606"/>
          <ac:spMkLst>
            <pc:docMk/>
            <pc:sldMk cId="90981137" sldId="268"/>
            <ac:spMk id="21" creationId="{72AA3712-C5CA-A663-E80E-253CE093079F}"/>
          </ac:spMkLst>
        </pc:spChg>
        <pc:spChg chg="add">
          <ac:chgData name="Steven Hillaert" userId="7e6aa684-91a9-4a6b-ae3f-314ca8ecc95f" providerId="ADAL" clId="{051ED839-F95F-4F67-ACAC-55964DD9C0E1}" dt="2024-10-02T21:37:00.321" v="1273" actId="26606"/>
          <ac:spMkLst>
            <pc:docMk/>
            <pc:sldMk cId="90981137" sldId="268"/>
            <ac:spMk id="23" creationId="{41A06B62-8BB1-9677-4094-5FB84178B453}"/>
          </ac:spMkLst>
        </pc:spChg>
        <pc:picChg chg="add mod">
          <ac:chgData name="Steven Hillaert" userId="7e6aa684-91a9-4a6b-ae3f-314ca8ecc95f" providerId="ADAL" clId="{051ED839-F95F-4F67-ACAC-55964DD9C0E1}" dt="2024-10-02T21:37:00.318" v="1272" actId="26606"/>
          <ac:picMkLst>
            <pc:docMk/>
            <pc:sldMk cId="90981137" sldId="268"/>
            <ac:picMk id="12" creationId="{32B4E3C5-DA8A-208C-100F-1B0A0062D7B7}"/>
          </ac:picMkLst>
        </pc:picChg>
      </pc:sldChg>
      <pc:sldChg chg="addSp delSp modSp new mod setBg delAnim modAnim">
        <pc:chgData name="Steven Hillaert" userId="7e6aa684-91a9-4a6b-ae3f-314ca8ecc95f" providerId="ADAL" clId="{051ED839-F95F-4F67-ACAC-55964DD9C0E1}" dt="2024-10-09T10:59:38.467" v="4149" actId="478"/>
        <pc:sldMkLst>
          <pc:docMk/>
          <pc:sldMk cId="2390294176" sldId="269"/>
        </pc:sldMkLst>
        <pc:spChg chg="del mod">
          <ac:chgData name="Steven Hillaert" userId="7e6aa684-91a9-4a6b-ae3f-314ca8ecc95f" providerId="ADAL" clId="{051ED839-F95F-4F67-ACAC-55964DD9C0E1}" dt="2024-10-09T10:59:34.065" v="4148" actId="478"/>
          <ac:spMkLst>
            <pc:docMk/>
            <pc:sldMk cId="2390294176" sldId="269"/>
            <ac:spMk id="2" creationId="{DF88D5ED-51FE-F1AE-DA4D-4B0ADBC8C049}"/>
          </ac:spMkLst>
        </pc:spChg>
        <pc:spChg chg="mod">
          <ac:chgData name="Steven Hillaert" userId="7e6aa684-91a9-4a6b-ae3f-314ca8ecc95f" providerId="ADAL" clId="{051ED839-F95F-4F67-ACAC-55964DD9C0E1}" dt="2024-10-03T09:41:43.598" v="3819" actId="6549"/>
          <ac:spMkLst>
            <pc:docMk/>
            <pc:sldMk cId="2390294176" sldId="269"/>
            <ac:spMk id="3" creationId="{A40D8FDB-832F-84B2-C558-78D74CE405E4}"/>
          </ac:spMkLst>
        </pc:spChg>
        <pc:spChg chg="add mod">
          <ac:chgData name="Steven Hillaert" userId="7e6aa684-91a9-4a6b-ae3f-314ca8ecc95f" providerId="ADAL" clId="{051ED839-F95F-4F67-ACAC-55964DD9C0E1}" dt="2024-10-09T10:59:29.906" v="4147" actId="20577"/>
          <ac:spMkLst>
            <pc:docMk/>
            <pc:sldMk cId="2390294176" sldId="269"/>
            <ac:spMk id="4" creationId="{09600B60-D067-F1E0-4964-71C319A47421}"/>
          </ac:spMkLst>
        </pc:spChg>
        <pc:spChg chg="add del mod">
          <ac:chgData name="Steven Hillaert" userId="7e6aa684-91a9-4a6b-ae3f-314ca8ecc95f" providerId="ADAL" clId="{051ED839-F95F-4F67-ACAC-55964DD9C0E1}" dt="2024-10-09T10:59:38.467" v="4149" actId="478"/>
          <ac:spMkLst>
            <pc:docMk/>
            <pc:sldMk cId="2390294176" sldId="269"/>
            <ac:spMk id="6" creationId="{4CED32A6-EDAD-E6D6-0BDB-DADD6B81871D}"/>
          </ac:spMkLst>
        </pc:spChg>
        <pc:spChg chg="add">
          <ac:chgData name="Steven Hillaert" userId="7e6aa684-91a9-4a6b-ae3f-314ca8ecc95f" providerId="ADAL" clId="{051ED839-F95F-4F67-ACAC-55964DD9C0E1}" dt="2024-10-02T21:25:08.644" v="717" actId="26606"/>
          <ac:spMkLst>
            <pc:docMk/>
            <pc:sldMk cId="2390294176" sldId="269"/>
            <ac:spMk id="8" creationId="{80300B1B-B85E-D514-C6B4-30126EBBCDEC}"/>
          </ac:spMkLst>
        </pc:spChg>
        <pc:spChg chg="add">
          <ac:chgData name="Steven Hillaert" userId="7e6aa684-91a9-4a6b-ae3f-314ca8ecc95f" providerId="ADAL" clId="{051ED839-F95F-4F67-ACAC-55964DD9C0E1}" dt="2024-10-02T21:25:08.644" v="717" actId="26606"/>
          <ac:spMkLst>
            <pc:docMk/>
            <pc:sldMk cId="2390294176" sldId="269"/>
            <ac:spMk id="10" creationId="{676B30C7-A5EB-62EB-4D41-ED75213FAE73}"/>
          </ac:spMkLst>
        </pc:spChg>
        <pc:picChg chg="add del mod">
          <ac:chgData name="Steven Hillaert" userId="7e6aa684-91a9-4a6b-ae3f-314ca8ecc95f" providerId="ADAL" clId="{051ED839-F95F-4F67-ACAC-55964DD9C0E1}" dt="2024-10-02T22:09:21.190" v="1830" actId="478"/>
          <ac:picMkLst>
            <pc:docMk/>
            <pc:sldMk cId="2390294176" sldId="269"/>
            <ac:picMk id="4" creationId="{B0A82BBE-BE0E-75C9-7A9B-632717248816}"/>
          </ac:picMkLst>
        </pc:picChg>
        <pc:picChg chg="add mod">
          <ac:chgData name="Steven Hillaert" userId="7e6aa684-91a9-4a6b-ae3f-314ca8ecc95f" providerId="ADAL" clId="{051ED839-F95F-4F67-ACAC-55964DD9C0E1}" dt="2024-10-02T22:09:32.822" v="1833" actId="1076"/>
          <ac:picMkLst>
            <pc:docMk/>
            <pc:sldMk cId="2390294176" sldId="269"/>
            <ac:picMk id="1026" creationId="{61823B88-8E3F-DEE1-B5B7-FA917627FDD4}"/>
          </ac:picMkLst>
        </pc:picChg>
      </pc:sldChg>
      <pc:sldChg chg="addSp delSp modSp add del mod">
        <pc:chgData name="Steven Hillaert" userId="7e6aa684-91a9-4a6b-ae3f-314ca8ecc95f" providerId="ADAL" clId="{051ED839-F95F-4F67-ACAC-55964DD9C0E1}" dt="2024-10-02T21:46:14.466" v="1383" actId="2696"/>
        <pc:sldMkLst>
          <pc:docMk/>
          <pc:sldMk cId="946130181" sldId="270"/>
        </pc:sldMkLst>
        <pc:spChg chg="mod">
          <ac:chgData name="Steven Hillaert" userId="7e6aa684-91a9-4a6b-ae3f-314ca8ecc95f" providerId="ADAL" clId="{051ED839-F95F-4F67-ACAC-55964DD9C0E1}" dt="2024-10-02T21:38:04.220" v="1275" actId="14100"/>
          <ac:spMkLst>
            <pc:docMk/>
            <pc:sldMk cId="946130181" sldId="270"/>
            <ac:spMk id="2" creationId="{787C6158-8F78-35D3-76AC-E889215D668B}"/>
          </ac:spMkLst>
        </pc:spChg>
        <pc:spChg chg="mod">
          <ac:chgData name="Steven Hillaert" userId="7e6aa684-91a9-4a6b-ae3f-314ca8ecc95f" providerId="ADAL" clId="{051ED839-F95F-4F67-ACAC-55964DD9C0E1}" dt="2024-10-02T21:38:33.976" v="1310" actId="20577"/>
          <ac:spMkLst>
            <pc:docMk/>
            <pc:sldMk cId="946130181" sldId="270"/>
            <ac:spMk id="3" creationId="{F284DA71-F673-1427-202E-53ECD801EC65}"/>
          </ac:spMkLst>
        </pc:spChg>
        <pc:spChg chg="del">
          <ac:chgData name="Steven Hillaert" userId="7e6aa684-91a9-4a6b-ae3f-314ca8ecc95f" providerId="ADAL" clId="{051ED839-F95F-4F67-ACAC-55964DD9C0E1}" dt="2024-10-02T21:37:57.627" v="1274" actId="26606"/>
          <ac:spMkLst>
            <pc:docMk/>
            <pc:sldMk cId="946130181" sldId="270"/>
            <ac:spMk id="16" creationId="{41A06B62-8BB1-9677-4094-5FB84178B453}"/>
          </ac:spMkLst>
        </pc:spChg>
        <pc:spChg chg="add">
          <ac:chgData name="Steven Hillaert" userId="7e6aa684-91a9-4a6b-ae3f-314ca8ecc95f" providerId="ADAL" clId="{051ED839-F95F-4F67-ACAC-55964DD9C0E1}" dt="2024-10-02T21:37:57.627" v="1274" actId="26606"/>
          <ac:spMkLst>
            <pc:docMk/>
            <pc:sldMk cId="946130181" sldId="270"/>
            <ac:spMk id="21" creationId="{41A06B62-8BB1-9677-4094-5FB84178B453}"/>
          </ac:spMkLst>
        </pc:spChg>
      </pc:sldChg>
      <pc:sldChg chg="addSp delSp modSp new del mod setBg">
        <pc:chgData name="Steven Hillaert" userId="7e6aa684-91a9-4a6b-ae3f-314ca8ecc95f" providerId="ADAL" clId="{051ED839-F95F-4F67-ACAC-55964DD9C0E1}" dt="2024-10-02T21:45:01.208" v="1341" actId="2696"/>
        <pc:sldMkLst>
          <pc:docMk/>
          <pc:sldMk cId="2385933973" sldId="271"/>
        </pc:sldMkLst>
        <pc:spChg chg="mod">
          <ac:chgData name="Steven Hillaert" userId="7e6aa684-91a9-4a6b-ae3f-314ca8ecc95f" providerId="ADAL" clId="{051ED839-F95F-4F67-ACAC-55964DD9C0E1}" dt="2024-10-02T21:44:12.127" v="1337" actId="26606"/>
          <ac:spMkLst>
            <pc:docMk/>
            <pc:sldMk cId="2385933973" sldId="271"/>
            <ac:spMk id="2" creationId="{9A924CDD-0C54-249B-C85F-98958CDD839D}"/>
          </ac:spMkLst>
        </pc:spChg>
        <pc:spChg chg="del">
          <ac:chgData name="Steven Hillaert" userId="7e6aa684-91a9-4a6b-ae3f-314ca8ecc95f" providerId="ADAL" clId="{051ED839-F95F-4F67-ACAC-55964DD9C0E1}" dt="2024-10-02T21:44:12.127" v="1337" actId="26606"/>
          <ac:spMkLst>
            <pc:docMk/>
            <pc:sldMk cId="2385933973" sldId="271"/>
            <ac:spMk id="3" creationId="{4EA21D89-B46E-DA9E-03BE-6FB8E414513B}"/>
          </ac:spMkLst>
        </pc:spChg>
        <pc:spChg chg="add">
          <ac:chgData name="Steven Hillaert" userId="7e6aa684-91a9-4a6b-ae3f-314ca8ecc95f" providerId="ADAL" clId="{051ED839-F95F-4F67-ACAC-55964DD9C0E1}" dt="2024-10-02T21:44:12.127" v="1337" actId="26606"/>
          <ac:spMkLst>
            <pc:docMk/>
            <pc:sldMk cId="2385933973" sldId="271"/>
            <ac:spMk id="8" creationId="{48D7368D-31D9-8101-473D-CD39E706FD22}"/>
          </ac:spMkLst>
        </pc:spChg>
        <pc:spChg chg="add">
          <ac:chgData name="Steven Hillaert" userId="7e6aa684-91a9-4a6b-ae3f-314ca8ecc95f" providerId="ADAL" clId="{051ED839-F95F-4F67-ACAC-55964DD9C0E1}" dt="2024-10-02T21:44:12.127" v="1337" actId="26606"/>
          <ac:spMkLst>
            <pc:docMk/>
            <pc:sldMk cId="2385933973" sldId="271"/>
            <ac:spMk id="10" creationId="{9F84B89C-BB5C-7BD7-E0CB-97CE48938CBB}"/>
          </ac:spMkLst>
        </pc:spChg>
        <pc:spChg chg="add">
          <ac:chgData name="Steven Hillaert" userId="7e6aa684-91a9-4a6b-ae3f-314ca8ecc95f" providerId="ADAL" clId="{051ED839-F95F-4F67-ACAC-55964DD9C0E1}" dt="2024-10-02T21:44:12.127" v="1337" actId="26606"/>
          <ac:spMkLst>
            <pc:docMk/>
            <pc:sldMk cId="2385933973" sldId="271"/>
            <ac:spMk id="12" creationId="{278FD2D9-A6F5-F7AD-0532-D15327197514}"/>
          </ac:spMkLst>
        </pc:spChg>
      </pc:sldChg>
      <pc:sldChg chg="addSp delSp modSp add mod ord">
        <pc:chgData name="Steven Hillaert" userId="7e6aa684-91a9-4a6b-ae3f-314ca8ecc95f" providerId="ADAL" clId="{051ED839-F95F-4F67-ACAC-55964DD9C0E1}" dt="2024-10-06T14:02:16.862" v="4014" actId="14100"/>
        <pc:sldMkLst>
          <pc:docMk/>
          <pc:sldMk cId="768837217" sldId="272"/>
        </pc:sldMkLst>
        <pc:spChg chg="mod">
          <ac:chgData name="Steven Hillaert" userId="7e6aa684-91a9-4a6b-ae3f-314ca8ecc95f" providerId="ADAL" clId="{051ED839-F95F-4F67-ACAC-55964DD9C0E1}" dt="2024-10-02T22:02:52.092" v="1807" actId="20577"/>
          <ac:spMkLst>
            <pc:docMk/>
            <pc:sldMk cId="768837217" sldId="272"/>
            <ac:spMk id="2" creationId="{DF88D5ED-51FE-F1AE-DA4D-4B0ADBC8C049}"/>
          </ac:spMkLst>
        </pc:spChg>
        <pc:spChg chg="mod">
          <ac:chgData name="Steven Hillaert" userId="7e6aa684-91a9-4a6b-ae3f-314ca8ecc95f" providerId="ADAL" clId="{051ED839-F95F-4F67-ACAC-55964DD9C0E1}" dt="2024-10-02T22:36:54.147" v="2974" actId="14100"/>
          <ac:spMkLst>
            <pc:docMk/>
            <pc:sldMk cId="768837217" sldId="272"/>
            <ac:spMk id="3" creationId="{A40D8FDB-832F-84B2-C558-78D74CE405E4}"/>
          </ac:spMkLst>
        </pc:spChg>
        <pc:spChg chg="add mod">
          <ac:chgData name="Steven Hillaert" userId="7e6aa684-91a9-4a6b-ae3f-314ca8ecc95f" providerId="ADAL" clId="{051ED839-F95F-4F67-ACAC-55964DD9C0E1}" dt="2024-10-06T14:02:16.862" v="4014" actId="14100"/>
          <ac:spMkLst>
            <pc:docMk/>
            <pc:sldMk cId="768837217" sldId="272"/>
            <ac:spMk id="4" creationId="{B60FDAD6-67AB-2DA2-7574-B0D144BC430F}"/>
          </ac:spMkLst>
        </pc:spChg>
        <pc:spChg chg="add del">
          <ac:chgData name="Steven Hillaert" userId="7e6aa684-91a9-4a6b-ae3f-314ca8ecc95f" providerId="ADAL" clId="{051ED839-F95F-4F67-ACAC-55964DD9C0E1}" dt="2024-10-02T21:47:11.550" v="1386" actId="26606"/>
          <ac:spMkLst>
            <pc:docMk/>
            <pc:sldMk cId="768837217" sldId="272"/>
            <ac:spMk id="8" creationId="{80300B1B-B85E-D514-C6B4-30126EBBCDEC}"/>
          </ac:spMkLst>
        </pc:spChg>
        <pc:spChg chg="add del">
          <ac:chgData name="Steven Hillaert" userId="7e6aa684-91a9-4a6b-ae3f-314ca8ecc95f" providerId="ADAL" clId="{051ED839-F95F-4F67-ACAC-55964DD9C0E1}" dt="2024-10-02T21:47:11.550" v="1386" actId="26606"/>
          <ac:spMkLst>
            <pc:docMk/>
            <pc:sldMk cId="768837217" sldId="272"/>
            <ac:spMk id="10" creationId="{676B30C7-A5EB-62EB-4D41-ED75213FAE73}"/>
          </ac:spMkLst>
        </pc:spChg>
        <pc:spChg chg="add del">
          <ac:chgData name="Steven Hillaert" userId="7e6aa684-91a9-4a6b-ae3f-314ca8ecc95f" providerId="ADAL" clId="{051ED839-F95F-4F67-ACAC-55964DD9C0E1}" dt="2024-10-02T21:47:57.948" v="1387" actId="26606"/>
          <ac:spMkLst>
            <pc:docMk/>
            <pc:sldMk cId="768837217" sldId="272"/>
            <ac:spMk id="16" creationId="{79D2D73E-B42D-0B39-8136-4A25DAFD926B}"/>
          </ac:spMkLst>
        </pc:spChg>
        <pc:spChg chg="add del">
          <ac:chgData name="Steven Hillaert" userId="7e6aa684-91a9-4a6b-ae3f-314ca8ecc95f" providerId="ADAL" clId="{051ED839-F95F-4F67-ACAC-55964DD9C0E1}" dt="2024-10-02T21:53:09.419" v="1744" actId="26606"/>
          <ac:spMkLst>
            <pc:docMk/>
            <pc:sldMk cId="768837217" sldId="272"/>
            <ac:spMk id="21" creationId="{B5CE8706-C904-73E3-C523-33027F7D3499}"/>
          </ac:spMkLst>
        </pc:spChg>
        <pc:spChg chg="add del">
          <ac:chgData name="Steven Hillaert" userId="7e6aa684-91a9-4a6b-ae3f-314ca8ecc95f" providerId="ADAL" clId="{051ED839-F95F-4F67-ACAC-55964DD9C0E1}" dt="2024-10-02T21:53:09.419" v="1744" actId="26606"/>
          <ac:spMkLst>
            <pc:docMk/>
            <pc:sldMk cId="768837217" sldId="272"/>
            <ac:spMk id="23" creationId="{8753201B-432F-7A72-6FF6-CF0404210168}"/>
          </ac:spMkLst>
        </pc:spChg>
        <pc:spChg chg="add">
          <ac:chgData name="Steven Hillaert" userId="7e6aa684-91a9-4a6b-ae3f-314ca8ecc95f" providerId="ADAL" clId="{051ED839-F95F-4F67-ACAC-55964DD9C0E1}" dt="2024-10-02T21:53:09.419" v="1744" actId="26606"/>
          <ac:spMkLst>
            <pc:docMk/>
            <pc:sldMk cId="768837217" sldId="272"/>
            <ac:spMk id="28" creationId="{41A06B62-8BB1-9677-4094-5FB84178B453}"/>
          </ac:spMkLst>
        </pc:spChg>
        <pc:picChg chg="add del mod ord">
          <ac:chgData name="Steven Hillaert" userId="7e6aa684-91a9-4a6b-ae3f-314ca8ecc95f" providerId="ADAL" clId="{051ED839-F95F-4F67-ACAC-55964DD9C0E1}" dt="2024-10-02T21:53:09.419" v="1744" actId="26606"/>
          <ac:picMkLst>
            <pc:docMk/>
            <pc:sldMk cId="768837217" sldId="272"/>
            <ac:picMk id="12" creationId="{5BA239E6-3A37-B6A7-43F2-61E3649BEA42}"/>
          </ac:picMkLst>
        </pc:picChg>
      </pc:sldChg>
      <pc:sldChg chg="addSp delSp modSp new mod setBg addAnim modAnim">
        <pc:chgData name="Steven Hillaert" userId="7e6aa684-91a9-4a6b-ae3f-314ca8ecc95f" providerId="ADAL" clId="{051ED839-F95F-4F67-ACAC-55964DD9C0E1}" dt="2024-10-06T14:02:54.483" v="4020" actId="20577"/>
        <pc:sldMkLst>
          <pc:docMk/>
          <pc:sldMk cId="2363197658" sldId="273"/>
        </pc:sldMkLst>
        <pc:spChg chg="mod">
          <ac:chgData name="Steven Hillaert" userId="7e6aa684-91a9-4a6b-ae3f-314ca8ecc95f" providerId="ADAL" clId="{051ED839-F95F-4F67-ACAC-55964DD9C0E1}" dt="2024-10-03T09:14:59.150" v="3068" actId="26606"/>
          <ac:spMkLst>
            <pc:docMk/>
            <pc:sldMk cId="2363197658" sldId="273"/>
            <ac:spMk id="2" creationId="{F30F9CF4-7359-974E-5702-98DE01C4DBA3}"/>
          </ac:spMkLst>
        </pc:spChg>
        <pc:spChg chg="mod">
          <ac:chgData name="Steven Hillaert" userId="7e6aa684-91a9-4a6b-ae3f-314ca8ecc95f" providerId="ADAL" clId="{051ED839-F95F-4F67-ACAC-55964DD9C0E1}" dt="2024-10-06T14:02:54.483" v="4020" actId="20577"/>
          <ac:spMkLst>
            <pc:docMk/>
            <pc:sldMk cId="2363197658" sldId="273"/>
            <ac:spMk id="3" creationId="{0ED5CED3-6B5E-05D6-E72F-B62BDAF7A94A}"/>
          </ac:spMkLst>
        </pc:spChg>
        <pc:spChg chg="add del">
          <ac:chgData name="Steven Hillaert" userId="7e6aa684-91a9-4a6b-ae3f-314ca8ecc95f" providerId="ADAL" clId="{051ED839-F95F-4F67-ACAC-55964DD9C0E1}" dt="2024-10-02T22:18:03.948" v="2138" actId="26606"/>
          <ac:spMkLst>
            <pc:docMk/>
            <pc:sldMk cId="2363197658" sldId="273"/>
            <ac:spMk id="9" creationId="{48D7368D-31D9-8101-473D-CD39E706FD22}"/>
          </ac:spMkLst>
        </pc:spChg>
        <pc:spChg chg="add del">
          <ac:chgData name="Steven Hillaert" userId="7e6aa684-91a9-4a6b-ae3f-314ca8ecc95f" providerId="ADAL" clId="{051ED839-F95F-4F67-ACAC-55964DD9C0E1}" dt="2024-10-02T22:18:03.948" v="2138" actId="26606"/>
          <ac:spMkLst>
            <pc:docMk/>
            <pc:sldMk cId="2363197658" sldId="273"/>
            <ac:spMk id="11" creationId="{3768F94E-2BF1-56A5-87AC-0C427079334B}"/>
          </ac:spMkLst>
        </pc:spChg>
        <pc:spChg chg="add del">
          <ac:chgData name="Steven Hillaert" userId="7e6aa684-91a9-4a6b-ae3f-314ca8ecc95f" providerId="ADAL" clId="{051ED839-F95F-4F67-ACAC-55964DD9C0E1}" dt="2024-10-02T22:18:03.948" v="2138" actId="26606"/>
          <ac:spMkLst>
            <pc:docMk/>
            <pc:sldMk cId="2363197658" sldId="273"/>
            <ac:spMk id="13" creationId="{393D8CD4-7FBE-9118-0CEB-9C1A2FA6AE5A}"/>
          </ac:spMkLst>
        </pc:spChg>
        <pc:spChg chg="add del">
          <ac:chgData name="Steven Hillaert" userId="7e6aa684-91a9-4a6b-ae3f-314ca8ecc95f" providerId="ADAL" clId="{051ED839-F95F-4F67-ACAC-55964DD9C0E1}" dt="2024-10-03T09:14:59.150" v="3068" actId="26606"/>
          <ac:spMkLst>
            <pc:docMk/>
            <pc:sldMk cId="2363197658" sldId="273"/>
            <ac:spMk id="18" creationId="{8753201B-432F-7A72-6FF6-CF0404210168}"/>
          </ac:spMkLst>
        </pc:spChg>
        <pc:spChg chg="add">
          <ac:chgData name="Steven Hillaert" userId="7e6aa684-91a9-4a6b-ae3f-314ca8ecc95f" providerId="ADAL" clId="{051ED839-F95F-4F67-ACAC-55964DD9C0E1}" dt="2024-10-03T09:14:59.150" v="3068" actId="26606"/>
          <ac:spMkLst>
            <pc:docMk/>
            <pc:sldMk cId="2363197658" sldId="273"/>
            <ac:spMk id="23" creationId="{B5CE8706-C904-73E3-C523-33027F7D3499}"/>
          </ac:spMkLst>
        </pc:spChg>
        <pc:spChg chg="add">
          <ac:chgData name="Steven Hillaert" userId="7e6aa684-91a9-4a6b-ae3f-314ca8ecc95f" providerId="ADAL" clId="{051ED839-F95F-4F67-ACAC-55964DD9C0E1}" dt="2024-10-03T09:14:59.150" v="3068" actId="26606"/>
          <ac:spMkLst>
            <pc:docMk/>
            <pc:sldMk cId="2363197658" sldId="273"/>
            <ac:spMk id="25" creationId="{8753201B-432F-7A72-6FF6-CF0404210168}"/>
          </ac:spMkLst>
        </pc:spChg>
        <pc:picChg chg="add mod">
          <ac:chgData name="Steven Hillaert" userId="7e6aa684-91a9-4a6b-ae3f-314ca8ecc95f" providerId="ADAL" clId="{051ED839-F95F-4F67-ACAC-55964DD9C0E1}" dt="2024-10-02T22:18:03.948" v="2138" actId="26606"/>
          <ac:picMkLst>
            <pc:docMk/>
            <pc:sldMk cId="2363197658" sldId="273"/>
            <ac:picMk id="5" creationId="{BB0694E9-5F2E-9EB0-76E6-867E098D9B69}"/>
          </ac:picMkLst>
        </pc:picChg>
      </pc:sldChg>
      <pc:sldChg chg="addSp delSp modSp new mod setBg">
        <pc:chgData name="Steven Hillaert" userId="7e6aa684-91a9-4a6b-ae3f-314ca8ecc95f" providerId="ADAL" clId="{051ED839-F95F-4F67-ACAC-55964DD9C0E1}" dt="2024-10-02T22:30:57.424" v="2628" actId="20577"/>
        <pc:sldMkLst>
          <pc:docMk/>
          <pc:sldMk cId="628812682" sldId="274"/>
        </pc:sldMkLst>
        <pc:spChg chg="mod">
          <ac:chgData name="Steven Hillaert" userId="7e6aa684-91a9-4a6b-ae3f-314ca8ecc95f" providerId="ADAL" clId="{051ED839-F95F-4F67-ACAC-55964DD9C0E1}" dt="2024-10-02T22:30:27.936" v="2615" actId="26606"/>
          <ac:spMkLst>
            <pc:docMk/>
            <pc:sldMk cId="628812682" sldId="274"/>
            <ac:spMk id="2" creationId="{FE8C162C-249B-D5F3-14AE-0D296C63E3D1}"/>
          </ac:spMkLst>
        </pc:spChg>
        <pc:spChg chg="mod">
          <ac:chgData name="Steven Hillaert" userId="7e6aa684-91a9-4a6b-ae3f-314ca8ecc95f" providerId="ADAL" clId="{051ED839-F95F-4F67-ACAC-55964DD9C0E1}" dt="2024-10-02T22:30:57.424" v="2628" actId="20577"/>
          <ac:spMkLst>
            <pc:docMk/>
            <pc:sldMk cId="628812682" sldId="274"/>
            <ac:spMk id="3" creationId="{DFB7D700-14BB-598E-B933-BBE7E3206DE3}"/>
          </ac:spMkLst>
        </pc:spChg>
        <pc:spChg chg="add del">
          <ac:chgData name="Steven Hillaert" userId="7e6aa684-91a9-4a6b-ae3f-314ca8ecc95f" providerId="ADAL" clId="{051ED839-F95F-4F67-ACAC-55964DD9C0E1}" dt="2024-10-02T22:30:27.930" v="2614" actId="26606"/>
          <ac:spMkLst>
            <pc:docMk/>
            <pc:sldMk cId="628812682" sldId="274"/>
            <ac:spMk id="9" creationId="{79D2D73E-B42D-0B39-8136-4A25DAFD926B}"/>
          </ac:spMkLst>
        </pc:spChg>
        <pc:spChg chg="add">
          <ac:chgData name="Steven Hillaert" userId="7e6aa684-91a9-4a6b-ae3f-314ca8ecc95f" providerId="ADAL" clId="{051ED839-F95F-4F67-ACAC-55964DD9C0E1}" dt="2024-10-02T22:30:27.936" v="2615" actId="26606"/>
          <ac:spMkLst>
            <pc:docMk/>
            <pc:sldMk cId="628812682" sldId="274"/>
            <ac:spMk id="11" creationId="{41A06B62-8BB1-9677-4094-5FB84178B453}"/>
          </ac:spMkLst>
        </pc:spChg>
        <pc:picChg chg="add del">
          <ac:chgData name="Steven Hillaert" userId="7e6aa684-91a9-4a6b-ae3f-314ca8ecc95f" providerId="ADAL" clId="{051ED839-F95F-4F67-ACAC-55964DD9C0E1}" dt="2024-10-02T22:30:27.930" v="2614" actId="26606"/>
          <ac:picMkLst>
            <pc:docMk/>
            <pc:sldMk cId="628812682" sldId="274"/>
            <ac:picMk id="5" creationId="{0A34E2C7-6DB0-7A33-B6C3-7B21DEA8CAE9}"/>
          </ac:picMkLst>
        </pc:picChg>
        <pc:picChg chg="add">
          <ac:chgData name="Steven Hillaert" userId="7e6aa684-91a9-4a6b-ae3f-314ca8ecc95f" providerId="ADAL" clId="{051ED839-F95F-4F67-ACAC-55964DD9C0E1}" dt="2024-10-02T22:30:27.936" v="2615" actId="26606"/>
          <ac:picMkLst>
            <pc:docMk/>
            <pc:sldMk cId="628812682" sldId="274"/>
            <ac:picMk id="12" creationId="{2982E166-AC29-FB1B-3496-186DAFE0E46E}"/>
          </ac:picMkLst>
        </pc:picChg>
      </pc:sldChg>
      <pc:sldChg chg="addSp delSp modSp new mod setBg">
        <pc:chgData name="Steven Hillaert" userId="7e6aa684-91a9-4a6b-ae3f-314ca8ecc95f" providerId="ADAL" clId="{051ED839-F95F-4F67-ACAC-55964DD9C0E1}" dt="2024-10-02T22:48:20.048" v="3000" actId="20577"/>
        <pc:sldMkLst>
          <pc:docMk/>
          <pc:sldMk cId="4292578169" sldId="275"/>
        </pc:sldMkLst>
        <pc:spChg chg="mod">
          <ac:chgData name="Steven Hillaert" userId="7e6aa684-91a9-4a6b-ae3f-314ca8ecc95f" providerId="ADAL" clId="{051ED839-F95F-4F67-ACAC-55964DD9C0E1}" dt="2024-10-02T22:45:15.092" v="2977" actId="26606"/>
          <ac:spMkLst>
            <pc:docMk/>
            <pc:sldMk cId="4292578169" sldId="275"/>
            <ac:spMk id="2" creationId="{A86B7BC1-8031-C110-9E51-14DE56432FB9}"/>
          </ac:spMkLst>
        </pc:spChg>
        <pc:spChg chg="mod">
          <ac:chgData name="Steven Hillaert" userId="7e6aa684-91a9-4a6b-ae3f-314ca8ecc95f" providerId="ADAL" clId="{051ED839-F95F-4F67-ACAC-55964DD9C0E1}" dt="2024-10-02T22:48:20.048" v="3000" actId="20577"/>
          <ac:spMkLst>
            <pc:docMk/>
            <pc:sldMk cId="4292578169" sldId="275"/>
            <ac:spMk id="3" creationId="{CD869DC4-FA01-CA86-714F-F00DE4CADCA4}"/>
          </ac:spMkLst>
        </pc:spChg>
        <pc:spChg chg="add del">
          <ac:chgData name="Steven Hillaert" userId="7e6aa684-91a9-4a6b-ae3f-314ca8ecc95f" providerId="ADAL" clId="{051ED839-F95F-4F67-ACAC-55964DD9C0E1}" dt="2024-10-02T22:45:15.087" v="2976" actId="26606"/>
          <ac:spMkLst>
            <pc:docMk/>
            <pc:sldMk cId="4292578169" sldId="275"/>
            <ac:spMk id="9" creationId="{41A06B62-8BB1-9677-4094-5FB84178B453}"/>
          </ac:spMkLst>
        </pc:spChg>
        <pc:spChg chg="add">
          <ac:chgData name="Steven Hillaert" userId="7e6aa684-91a9-4a6b-ae3f-314ca8ecc95f" providerId="ADAL" clId="{051ED839-F95F-4F67-ACAC-55964DD9C0E1}" dt="2024-10-02T22:45:15.092" v="2977" actId="26606"/>
          <ac:spMkLst>
            <pc:docMk/>
            <pc:sldMk cId="4292578169" sldId="275"/>
            <ac:spMk id="11" creationId="{E5D8E37F-B926-4EDC-B832-034AD1BBD5AC}"/>
          </ac:spMkLst>
        </pc:spChg>
        <pc:picChg chg="add del">
          <ac:chgData name="Steven Hillaert" userId="7e6aa684-91a9-4a6b-ae3f-314ca8ecc95f" providerId="ADAL" clId="{051ED839-F95F-4F67-ACAC-55964DD9C0E1}" dt="2024-10-02T22:45:15.087" v="2976" actId="26606"/>
          <ac:picMkLst>
            <pc:docMk/>
            <pc:sldMk cId="4292578169" sldId="275"/>
            <ac:picMk id="5" creationId="{F6000CCD-4463-9EA0-2B6A-539D6953BC94}"/>
          </ac:picMkLst>
        </pc:picChg>
        <pc:picChg chg="add mod">
          <ac:chgData name="Steven Hillaert" userId="7e6aa684-91a9-4a6b-ae3f-314ca8ecc95f" providerId="ADAL" clId="{051ED839-F95F-4F67-ACAC-55964DD9C0E1}" dt="2024-10-02T22:45:59.552" v="2978" actId="14826"/>
          <ac:picMkLst>
            <pc:docMk/>
            <pc:sldMk cId="4292578169" sldId="275"/>
            <ac:picMk id="12" creationId="{DA0C05EF-A6A1-FF14-6A56-A72405707C31}"/>
          </ac:picMkLst>
        </pc:picChg>
      </pc:sldChg>
      <pc:sldChg chg="new del">
        <pc:chgData name="Steven Hillaert" userId="7e6aa684-91a9-4a6b-ae3f-314ca8ecc95f" providerId="ADAL" clId="{051ED839-F95F-4F67-ACAC-55964DD9C0E1}" dt="2024-10-02T22:55:39.662" v="3064" actId="2696"/>
        <pc:sldMkLst>
          <pc:docMk/>
          <pc:sldMk cId="2242819092" sldId="276"/>
        </pc:sldMkLst>
      </pc:sldChg>
      <pc:sldChg chg="addSp delSp modSp new mod setBg addAnim delAnim modAnim">
        <pc:chgData name="Steven Hillaert" userId="7e6aa684-91a9-4a6b-ae3f-314ca8ecc95f" providerId="ADAL" clId="{051ED839-F95F-4F67-ACAC-55964DD9C0E1}" dt="2024-10-09T10:55:15.074" v="4112" actId="26606"/>
        <pc:sldMkLst>
          <pc:docMk/>
          <pc:sldMk cId="3079003392" sldId="276"/>
        </pc:sldMkLst>
        <pc:spChg chg="mod">
          <ac:chgData name="Steven Hillaert" userId="7e6aa684-91a9-4a6b-ae3f-314ca8ecc95f" providerId="ADAL" clId="{051ED839-F95F-4F67-ACAC-55964DD9C0E1}" dt="2024-10-09T10:55:15.074" v="4112" actId="26606"/>
          <ac:spMkLst>
            <pc:docMk/>
            <pc:sldMk cId="3079003392" sldId="276"/>
            <ac:spMk id="2" creationId="{7789B20D-5623-C1C7-A714-BFC48EE62FDF}"/>
          </ac:spMkLst>
        </pc:spChg>
        <pc:spChg chg="del">
          <ac:chgData name="Steven Hillaert" userId="7e6aa684-91a9-4a6b-ae3f-314ca8ecc95f" providerId="ADAL" clId="{051ED839-F95F-4F67-ACAC-55964DD9C0E1}" dt="2024-10-09T10:49:32.913" v="4098" actId="26606"/>
          <ac:spMkLst>
            <pc:docMk/>
            <pc:sldMk cId="3079003392" sldId="276"/>
            <ac:spMk id="3" creationId="{A9B24A6C-F2A7-A8BE-B7FB-109D8D9C6E23}"/>
          </ac:spMkLst>
        </pc:spChg>
        <pc:spChg chg="add del">
          <ac:chgData name="Steven Hillaert" userId="7e6aa684-91a9-4a6b-ae3f-314ca8ecc95f" providerId="ADAL" clId="{051ED839-F95F-4F67-ACAC-55964DD9C0E1}" dt="2024-10-09T10:55:15.074" v="4112" actId="26606"/>
          <ac:spMkLst>
            <pc:docMk/>
            <pc:sldMk cId="3079003392" sldId="276"/>
            <ac:spMk id="8" creationId="{48D7368D-31D9-8101-473D-CD39E706FD22}"/>
          </ac:spMkLst>
        </pc:spChg>
        <pc:spChg chg="add del">
          <ac:chgData name="Steven Hillaert" userId="7e6aa684-91a9-4a6b-ae3f-314ca8ecc95f" providerId="ADAL" clId="{051ED839-F95F-4F67-ACAC-55964DD9C0E1}" dt="2024-10-09T10:55:15.074" v="4112" actId="26606"/>
          <ac:spMkLst>
            <pc:docMk/>
            <pc:sldMk cId="3079003392" sldId="276"/>
            <ac:spMk id="10" creationId="{53A8B5D0-FF70-A013-5518-8E9A077F1204}"/>
          </ac:spMkLst>
        </pc:spChg>
        <pc:spChg chg="add del">
          <ac:chgData name="Steven Hillaert" userId="7e6aa684-91a9-4a6b-ae3f-314ca8ecc95f" providerId="ADAL" clId="{051ED839-F95F-4F67-ACAC-55964DD9C0E1}" dt="2024-10-09T10:55:15.074" v="4112" actId="26606"/>
          <ac:spMkLst>
            <pc:docMk/>
            <pc:sldMk cId="3079003392" sldId="276"/>
            <ac:spMk id="12" creationId="{A52336E8-0082-9D72-D2C4-4163EEBE1299}"/>
          </ac:spMkLst>
        </pc:spChg>
        <pc:spChg chg="add del">
          <ac:chgData name="Steven Hillaert" userId="7e6aa684-91a9-4a6b-ae3f-314ca8ecc95f" providerId="ADAL" clId="{051ED839-F95F-4F67-ACAC-55964DD9C0E1}" dt="2024-10-09T10:55:15.074" v="4112" actId="26606"/>
          <ac:spMkLst>
            <pc:docMk/>
            <pc:sldMk cId="3079003392" sldId="276"/>
            <ac:spMk id="18" creationId="{48D7368D-31D9-8101-473D-CD39E706FD22}"/>
          </ac:spMkLst>
        </pc:spChg>
        <pc:spChg chg="add del">
          <ac:chgData name="Steven Hillaert" userId="7e6aa684-91a9-4a6b-ae3f-314ca8ecc95f" providerId="ADAL" clId="{051ED839-F95F-4F67-ACAC-55964DD9C0E1}" dt="2024-10-09T10:55:15.074" v="4112" actId="26606"/>
          <ac:spMkLst>
            <pc:docMk/>
            <pc:sldMk cId="3079003392" sldId="276"/>
            <ac:spMk id="20" creationId="{4C17FB6D-1600-4E66-7284-B891E8CAE3D0}"/>
          </ac:spMkLst>
        </pc:spChg>
        <pc:picChg chg="add del">
          <ac:chgData name="Steven Hillaert" userId="7e6aa684-91a9-4a6b-ae3f-314ca8ecc95f" providerId="ADAL" clId="{051ED839-F95F-4F67-ACAC-55964DD9C0E1}" dt="2024-10-09T10:55:15.074" v="4112" actId="26606"/>
          <ac:picMkLst>
            <pc:docMk/>
            <pc:sldMk cId="3079003392" sldId="276"/>
            <ac:picMk id="14" creationId="{0CB38202-5A08-0602-A278-5C63F9BCC08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hyperlink" Target="https://www.linkedin.com/in/stevenhillaert/" TargetMode="Externa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5" Type="http://schemas.openxmlformats.org/officeDocument/2006/relationships/hyperlink" Target="https://www.linkedin.com/in/stevenhillaert/" TargetMode="External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D1CE0C-7F19-4083-B031-37908AF3F8F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9307B41-127E-4BBC-B89F-D7009943516A}">
      <dgm:prSet custT="1"/>
      <dgm:spPr/>
      <dgm:t>
        <a:bodyPr/>
        <a:lstStyle/>
        <a:p>
          <a:r>
            <a:rPr lang="en-US" sz="1800" dirty="0"/>
            <a:t>Developing software for +20 years</a:t>
          </a:r>
        </a:p>
      </dgm:t>
    </dgm:pt>
    <dgm:pt modelId="{9FC304FF-64C1-45F4-BE7C-39D7558A0BAD}" type="parTrans" cxnId="{5356DCFD-2459-4A9C-AB90-FECC3D5FA49D}">
      <dgm:prSet/>
      <dgm:spPr/>
      <dgm:t>
        <a:bodyPr/>
        <a:lstStyle/>
        <a:p>
          <a:endParaRPr lang="en-US"/>
        </a:p>
      </dgm:t>
    </dgm:pt>
    <dgm:pt modelId="{983ABBD5-EC87-4348-9B52-9E839D5849D6}" type="sibTrans" cxnId="{5356DCFD-2459-4A9C-AB90-FECC3D5FA49D}">
      <dgm:prSet/>
      <dgm:spPr/>
      <dgm:t>
        <a:bodyPr/>
        <a:lstStyle/>
        <a:p>
          <a:endParaRPr lang="en-US"/>
        </a:p>
      </dgm:t>
    </dgm:pt>
    <dgm:pt modelId="{33CC0F3E-1035-4EA2-AD44-A57CFD82199C}">
      <dgm:prSet custT="1"/>
      <dgm:spPr/>
      <dgm:t>
        <a:bodyPr/>
        <a:lstStyle/>
        <a:p>
          <a:r>
            <a:rPr lang="en-US" sz="1800" dirty="0"/>
            <a:t>Now focused on developing people</a:t>
          </a:r>
        </a:p>
        <a:p>
          <a:r>
            <a:rPr lang="en-US" sz="1800" dirty="0"/>
            <a:t>tech &amp; non-tech</a:t>
          </a:r>
        </a:p>
      </dgm:t>
    </dgm:pt>
    <dgm:pt modelId="{9C6A72F2-DCDE-4F31-BA0A-69C7D67D15FD}" type="parTrans" cxnId="{AF8F295C-F11C-4AC8-BCA1-5E14413957CA}">
      <dgm:prSet/>
      <dgm:spPr/>
      <dgm:t>
        <a:bodyPr/>
        <a:lstStyle/>
        <a:p>
          <a:endParaRPr lang="en-US"/>
        </a:p>
      </dgm:t>
    </dgm:pt>
    <dgm:pt modelId="{86CC90A4-E38F-46E3-92AE-91961C7009DD}" type="sibTrans" cxnId="{AF8F295C-F11C-4AC8-BCA1-5E14413957CA}">
      <dgm:prSet/>
      <dgm:spPr/>
      <dgm:t>
        <a:bodyPr/>
        <a:lstStyle/>
        <a:p>
          <a:endParaRPr lang="en-US"/>
        </a:p>
      </dgm:t>
    </dgm:pt>
    <dgm:pt modelId="{5EE1C573-839D-4575-8D8F-385011D7BA8B}">
      <dgm:prSet custT="1"/>
      <dgm:spPr/>
      <dgm:t>
        <a:bodyPr/>
        <a:lstStyle/>
        <a:p>
          <a:r>
            <a:rPr lang="en-US" sz="1800" dirty="0"/>
            <a:t>Reach me via: </a:t>
          </a:r>
          <a:r>
            <a:rPr lang="en-US" sz="1800" dirty="0">
              <a:hlinkClick xmlns:r="http://schemas.openxmlformats.org/officeDocument/2006/relationships" r:id="rId1"/>
            </a:rPr>
            <a:t>https://www.linkedin.com/in/stevenhillaert/</a:t>
          </a:r>
          <a:endParaRPr lang="en-US" sz="1800" dirty="0"/>
        </a:p>
      </dgm:t>
    </dgm:pt>
    <dgm:pt modelId="{2B063434-B962-419C-8BB0-1C96F46E68DB}" type="parTrans" cxnId="{79D02772-29BB-44CD-B708-F56D039B2604}">
      <dgm:prSet/>
      <dgm:spPr/>
      <dgm:t>
        <a:bodyPr/>
        <a:lstStyle/>
        <a:p>
          <a:endParaRPr lang="en-US"/>
        </a:p>
      </dgm:t>
    </dgm:pt>
    <dgm:pt modelId="{7521262E-B9F4-48A2-9348-500F1B697D90}" type="sibTrans" cxnId="{79D02772-29BB-44CD-B708-F56D039B2604}">
      <dgm:prSet/>
      <dgm:spPr/>
      <dgm:t>
        <a:bodyPr/>
        <a:lstStyle/>
        <a:p>
          <a:endParaRPr lang="en-US"/>
        </a:p>
      </dgm:t>
    </dgm:pt>
    <dgm:pt modelId="{7953B3D4-8614-4DE0-B154-B630A4C70005}" type="pres">
      <dgm:prSet presAssocID="{1FD1CE0C-7F19-4083-B031-37908AF3F8FB}" presName="root" presStyleCnt="0">
        <dgm:presLayoutVars>
          <dgm:dir/>
          <dgm:resizeHandles val="exact"/>
        </dgm:presLayoutVars>
      </dgm:prSet>
      <dgm:spPr/>
    </dgm:pt>
    <dgm:pt modelId="{390F3D04-30AC-43FB-8BE8-C33F061F24DB}" type="pres">
      <dgm:prSet presAssocID="{49307B41-127E-4BBC-B89F-D7009943516A}" presName="compNode" presStyleCnt="0"/>
      <dgm:spPr/>
    </dgm:pt>
    <dgm:pt modelId="{93B4F5B1-B7D7-4AB3-AA4B-09F9433033D4}" type="pres">
      <dgm:prSet presAssocID="{49307B41-127E-4BBC-B89F-D7009943516A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Of Things with solid fill"/>
        </a:ext>
      </dgm:extLst>
    </dgm:pt>
    <dgm:pt modelId="{DCDB7A66-33F7-4FEC-B52F-D3B3A5189C29}" type="pres">
      <dgm:prSet presAssocID="{49307B41-127E-4BBC-B89F-D7009943516A}" presName="spaceRect" presStyleCnt="0"/>
      <dgm:spPr/>
    </dgm:pt>
    <dgm:pt modelId="{BDA91CF2-9D83-4952-A507-AFC35F1E58F7}" type="pres">
      <dgm:prSet presAssocID="{49307B41-127E-4BBC-B89F-D7009943516A}" presName="textRect" presStyleLbl="revTx" presStyleIdx="0" presStyleCnt="3">
        <dgm:presLayoutVars>
          <dgm:chMax val="1"/>
          <dgm:chPref val="1"/>
        </dgm:presLayoutVars>
      </dgm:prSet>
      <dgm:spPr/>
    </dgm:pt>
    <dgm:pt modelId="{559FC679-233A-4869-AE94-77ED274499FD}" type="pres">
      <dgm:prSet presAssocID="{983ABBD5-EC87-4348-9B52-9E839D5849D6}" presName="sibTrans" presStyleCnt="0"/>
      <dgm:spPr/>
    </dgm:pt>
    <dgm:pt modelId="{1EA75C82-2CE0-40F6-9FCC-A4A719FE3FF5}" type="pres">
      <dgm:prSet presAssocID="{33CC0F3E-1035-4EA2-AD44-A57CFD82199C}" presName="compNode" presStyleCnt="0"/>
      <dgm:spPr/>
    </dgm:pt>
    <dgm:pt modelId="{56D26D8F-75C7-4974-AF69-9DD9FDE0F028}" type="pres">
      <dgm:prSet presAssocID="{33CC0F3E-1035-4EA2-AD44-A57CFD82199C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96266A92-502E-4549-A634-B195DAE26704}" type="pres">
      <dgm:prSet presAssocID="{33CC0F3E-1035-4EA2-AD44-A57CFD82199C}" presName="spaceRect" presStyleCnt="0"/>
      <dgm:spPr/>
    </dgm:pt>
    <dgm:pt modelId="{074A0D38-22B3-4261-9E26-87BAD0506A23}" type="pres">
      <dgm:prSet presAssocID="{33CC0F3E-1035-4EA2-AD44-A57CFD82199C}" presName="textRect" presStyleLbl="revTx" presStyleIdx="1" presStyleCnt="3">
        <dgm:presLayoutVars>
          <dgm:chMax val="1"/>
          <dgm:chPref val="1"/>
        </dgm:presLayoutVars>
      </dgm:prSet>
      <dgm:spPr/>
    </dgm:pt>
    <dgm:pt modelId="{0D20608F-E2A2-442A-BB11-BBD3FB0B56F9}" type="pres">
      <dgm:prSet presAssocID="{86CC90A4-E38F-46E3-92AE-91961C7009DD}" presName="sibTrans" presStyleCnt="0"/>
      <dgm:spPr/>
    </dgm:pt>
    <dgm:pt modelId="{50836B04-E2B4-415E-94F3-27DAADBE27BF}" type="pres">
      <dgm:prSet presAssocID="{5EE1C573-839D-4575-8D8F-385011D7BA8B}" presName="compNode" presStyleCnt="0"/>
      <dgm:spPr/>
    </dgm:pt>
    <dgm:pt modelId="{B72A1119-7B97-451B-8E62-989BEF91C9A8}" type="pres">
      <dgm:prSet presAssocID="{5EE1C573-839D-4575-8D8F-385011D7BA8B}" presName="iconRect" presStyleLbl="node1" presStyleIdx="2" presStyleCnt="3" custLinFactNeighborX="22922" custLinFactNeighborY="2969"/>
      <dgm:spPr>
        <a:noFill/>
        <a:ln>
          <a:noFill/>
        </a:ln>
      </dgm:spPr>
    </dgm:pt>
    <dgm:pt modelId="{4C6532F4-AA7F-4C45-A621-67CCFD5A9896}" type="pres">
      <dgm:prSet presAssocID="{5EE1C573-839D-4575-8D8F-385011D7BA8B}" presName="spaceRect" presStyleCnt="0"/>
      <dgm:spPr/>
    </dgm:pt>
    <dgm:pt modelId="{D7350E9C-1C9C-4B65-877C-3D39A17E1190}" type="pres">
      <dgm:prSet presAssocID="{5EE1C573-839D-4575-8D8F-385011D7BA8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F8F295C-F11C-4AC8-BCA1-5E14413957CA}" srcId="{1FD1CE0C-7F19-4083-B031-37908AF3F8FB}" destId="{33CC0F3E-1035-4EA2-AD44-A57CFD82199C}" srcOrd="1" destOrd="0" parTransId="{9C6A72F2-DCDE-4F31-BA0A-69C7D67D15FD}" sibTransId="{86CC90A4-E38F-46E3-92AE-91961C7009DD}"/>
    <dgm:cxn modelId="{79D02772-29BB-44CD-B708-F56D039B2604}" srcId="{1FD1CE0C-7F19-4083-B031-37908AF3F8FB}" destId="{5EE1C573-839D-4575-8D8F-385011D7BA8B}" srcOrd="2" destOrd="0" parTransId="{2B063434-B962-419C-8BB0-1C96F46E68DB}" sibTransId="{7521262E-B9F4-48A2-9348-500F1B697D90}"/>
    <dgm:cxn modelId="{E2F82290-51E2-450F-B1A7-9A9B3BEC4937}" type="presOf" srcId="{1FD1CE0C-7F19-4083-B031-37908AF3F8FB}" destId="{7953B3D4-8614-4DE0-B154-B630A4C70005}" srcOrd="0" destOrd="0" presId="urn:microsoft.com/office/officeart/2018/2/layout/IconLabelList"/>
    <dgm:cxn modelId="{28B5C6AF-23BE-4294-B9EC-0A43B277805B}" type="presOf" srcId="{33CC0F3E-1035-4EA2-AD44-A57CFD82199C}" destId="{074A0D38-22B3-4261-9E26-87BAD0506A23}" srcOrd="0" destOrd="0" presId="urn:microsoft.com/office/officeart/2018/2/layout/IconLabelList"/>
    <dgm:cxn modelId="{A7BA37D3-F375-4540-B791-923A447C5560}" type="presOf" srcId="{5EE1C573-839D-4575-8D8F-385011D7BA8B}" destId="{D7350E9C-1C9C-4B65-877C-3D39A17E1190}" srcOrd="0" destOrd="0" presId="urn:microsoft.com/office/officeart/2018/2/layout/IconLabelList"/>
    <dgm:cxn modelId="{B7DFC0FC-309D-4FC4-B75D-959F64CE5BD6}" type="presOf" srcId="{49307B41-127E-4BBC-B89F-D7009943516A}" destId="{BDA91CF2-9D83-4952-A507-AFC35F1E58F7}" srcOrd="0" destOrd="0" presId="urn:microsoft.com/office/officeart/2018/2/layout/IconLabelList"/>
    <dgm:cxn modelId="{5356DCFD-2459-4A9C-AB90-FECC3D5FA49D}" srcId="{1FD1CE0C-7F19-4083-B031-37908AF3F8FB}" destId="{49307B41-127E-4BBC-B89F-D7009943516A}" srcOrd="0" destOrd="0" parTransId="{9FC304FF-64C1-45F4-BE7C-39D7558A0BAD}" sibTransId="{983ABBD5-EC87-4348-9B52-9E839D5849D6}"/>
    <dgm:cxn modelId="{56F21009-FFF4-4EDE-AA8D-2B0676AE3D24}" type="presParOf" srcId="{7953B3D4-8614-4DE0-B154-B630A4C70005}" destId="{390F3D04-30AC-43FB-8BE8-C33F061F24DB}" srcOrd="0" destOrd="0" presId="urn:microsoft.com/office/officeart/2018/2/layout/IconLabelList"/>
    <dgm:cxn modelId="{918480FE-7FDC-41B0-BB42-03BEB512D2D9}" type="presParOf" srcId="{390F3D04-30AC-43FB-8BE8-C33F061F24DB}" destId="{93B4F5B1-B7D7-4AB3-AA4B-09F9433033D4}" srcOrd="0" destOrd="0" presId="urn:microsoft.com/office/officeart/2018/2/layout/IconLabelList"/>
    <dgm:cxn modelId="{D159E811-DEA1-4A5B-B9D1-6223EC481106}" type="presParOf" srcId="{390F3D04-30AC-43FB-8BE8-C33F061F24DB}" destId="{DCDB7A66-33F7-4FEC-B52F-D3B3A5189C29}" srcOrd="1" destOrd="0" presId="urn:microsoft.com/office/officeart/2018/2/layout/IconLabelList"/>
    <dgm:cxn modelId="{71F3A147-D102-410B-98EF-A81AC8835C60}" type="presParOf" srcId="{390F3D04-30AC-43FB-8BE8-C33F061F24DB}" destId="{BDA91CF2-9D83-4952-A507-AFC35F1E58F7}" srcOrd="2" destOrd="0" presId="urn:microsoft.com/office/officeart/2018/2/layout/IconLabelList"/>
    <dgm:cxn modelId="{A6E0EA98-600A-4B5C-9610-9CC36ADAE0FA}" type="presParOf" srcId="{7953B3D4-8614-4DE0-B154-B630A4C70005}" destId="{559FC679-233A-4869-AE94-77ED274499FD}" srcOrd="1" destOrd="0" presId="urn:microsoft.com/office/officeart/2018/2/layout/IconLabelList"/>
    <dgm:cxn modelId="{D2C14FE1-C178-46B4-A985-0A5C54DC98E5}" type="presParOf" srcId="{7953B3D4-8614-4DE0-B154-B630A4C70005}" destId="{1EA75C82-2CE0-40F6-9FCC-A4A719FE3FF5}" srcOrd="2" destOrd="0" presId="urn:microsoft.com/office/officeart/2018/2/layout/IconLabelList"/>
    <dgm:cxn modelId="{AE3DF6D2-5C20-4ACA-AD43-112712BA9167}" type="presParOf" srcId="{1EA75C82-2CE0-40F6-9FCC-A4A719FE3FF5}" destId="{56D26D8F-75C7-4974-AF69-9DD9FDE0F028}" srcOrd="0" destOrd="0" presId="urn:microsoft.com/office/officeart/2018/2/layout/IconLabelList"/>
    <dgm:cxn modelId="{0119377A-83B4-47A0-8351-011E087D2DEC}" type="presParOf" srcId="{1EA75C82-2CE0-40F6-9FCC-A4A719FE3FF5}" destId="{96266A92-502E-4549-A634-B195DAE26704}" srcOrd="1" destOrd="0" presId="urn:microsoft.com/office/officeart/2018/2/layout/IconLabelList"/>
    <dgm:cxn modelId="{744D1555-7911-4D16-A4AD-185154AEBFBF}" type="presParOf" srcId="{1EA75C82-2CE0-40F6-9FCC-A4A719FE3FF5}" destId="{074A0D38-22B3-4261-9E26-87BAD0506A23}" srcOrd="2" destOrd="0" presId="urn:microsoft.com/office/officeart/2018/2/layout/IconLabelList"/>
    <dgm:cxn modelId="{45FD0A56-D1A0-48EC-A238-7814CC35CC84}" type="presParOf" srcId="{7953B3D4-8614-4DE0-B154-B630A4C70005}" destId="{0D20608F-E2A2-442A-BB11-BBD3FB0B56F9}" srcOrd="3" destOrd="0" presId="urn:microsoft.com/office/officeart/2018/2/layout/IconLabelList"/>
    <dgm:cxn modelId="{3BDC16DE-7915-441C-B880-EA847956E960}" type="presParOf" srcId="{7953B3D4-8614-4DE0-B154-B630A4C70005}" destId="{50836B04-E2B4-415E-94F3-27DAADBE27BF}" srcOrd="4" destOrd="0" presId="urn:microsoft.com/office/officeart/2018/2/layout/IconLabelList"/>
    <dgm:cxn modelId="{02B37763-30CF-4917-B680-51BFFEDBFEE0}" type="presParOf" srcId="{50836B04-E2B4-415E-94F3-27DAADBE27BF}" destId="{B72A1119-7B97-451B-8E62-989BEF91C9A8}" srcOrd="0" destOrd="0" presId="urn:microsoft.com/office/officeart/2018/2/layout/IconLabelList"/>
    <dgm:cxn modelId="{C5A91955-CDBD-42E1-B6B6-41FDF2C8B9FD}" type="presParOf" srcId="{50836B04-E2B4-415E-94F3-27DAADBE27BF}" destId="{4C6532F4-AA7F-4C45-A621-67CCFD5A9896}" srcOrd="1" destOrd="0" presId="urn:microsoft.com/office/officeart/2018/2/layout/IconLabelList"/>
    <dgm:cxn modelId="{BAA17CD6-37A6-48DF-9FB4-1ED666C6FBBA}" type="presParOf" srcId="{50836B04-E2B4-415E-94F3-27DAADBE27BF}" destId="{D7350E9C-1C9C-4B65-877C-3D39A17E119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44EBF-0BEB-4153-9B86-B14A0FCF9DD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91F6F93-7CC2-469D-970B-FE864271C81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It’s actually a good idea</a:t>
          </a:r>
        </a:p>
      </dgm:t>
    </dgm:pt>
    <dgm:pt modelId="{45B289D7-DAC1-4A49-9345-D781BED7F148}" type="parTrans" cxnId="{9653B018-EA7F-4469-9220-F8AFFA7E7B99}">
      <dgm:prSet/>
      <dgm:spPr/>
      <dgm:t>
        <a:bodyPr/>
        <a:lstStyle/>
        <a:p>
          <a:endParaRPr lang="en-US"/>
        </a:p>
      </dgm:t>
    </dgm:pt>
    <dgm:pt modelId="{10B1D0B7-53BF-45EC-8D06-599F34BD2A58}" type="sibTrans" cxnId="{9653B018-EA7F-4469-9220-F8AFFA7E7B99}">
      <dgm:prSet/>
      <dgm:spPr/>
      <dgm:t>
        <a:bodyPr/>
        <a:lstStyle/>
        <a:p>
          <a:endParaRPr lang="en-US"/>
        </a:p>
      </dgm:t>
    </dgm:pt>
    <dgm:pt modelId="{6AB9FAED-3939-440B-B36E-B1146113828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Realistic</a:t>
          </a:r>
        </a:p>
      </dgm:t>
    </dgm:pt>
    <dgm:pt modelId="{3947B17C-CF39-4C0F-BFA0-53FDD8876900}" type="parTrans" cxnId="{603C8679-269D-4FAC-ADD0-9B3AAA8AE380}">
      <dgm:prSet/>
      <dgm:spPr/>
      <dgm:t>
        <a:bodyPr/>
        <a:lstStyle/>
        <a:p>
          <a:endParaRPr lang="en-US"/>
        </a:p>
      </dgm:t>
    </dgm:pt>
    <dgm:pt modelId="{2FF73AB2-0A8A-40DA-A6EB-57E536D560DD}" type="sibTrans" cxnId="{603C8679-269D-4FAC-ADD0-9B3AAA8AE380}">
      <dgm:prSet/>
      <dgm:spPr/>
      <dgm:t>
        <a:bodyPr/>
        <a:lstStyle/>
        <a:p>
          <a:endParaRPr lang="en-US"/>
        </a:p>
      </dgm:t>
    </dgm:pt>
    <dgm:pt modelId="{E70FC313-1F96-4596-90C3-A91AEAFA1AD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WITHIN budget</a:t>
          </a:r>
        </a:p>
      </dgm:t>
    </dgm:pt>
    <dgm:pt modelId="{44981EBD-A393-46F4-8B26-E7F5D98629F3}" type="parTrans" cxnId="{9387301B-35E7-4F06-A0C7-E9B7B80B5AD8}">
      <dgm:prSet/>
      <dgm:spPr/>
      <dgm:t>
        <a:bodyPr/>
        <a:lstStyle/>
        <a:p>
          <a:endParaRPr lang="en-US"/>
        </a:p>
      </dgm:t>
    </dgm:pt>
    <dgm:pt modelId="{9F7C8C69-DCA2-48A3-81B4-8F6B0709F934}" type="sibTrans" cxnId="{9387301B-35E7-4F06-A0C7-E9B7B80B5AD8}">
      <dgm:prSet/>
      <dgm:spPr/>
      <dgm:t>
        <a:bodyPr/>
        <a:lstStyle/>
        <a:p>
          <a:endParaRPr lang="en-US"/>
        </a:p>
      </dgm:t>
    </dgm:pt>
    <dgm:pt modelId="{6E8F8C9C-BD75-4A78-9A3E-570CE4A71CC7}" type="pres">
      <dgm:prSet presAssocID="{E5044EBF-0BEB-4153-9B86-B14A0FCF9DDE}" presName="root" presStyleCnt="0">
        <dgm:presLayoutVars>
          <dgm:dir/>
          <dgm:resizeHandles val="exact"/>
        </dgm:presLayoutVars>
      </dgm:prSet>
      <dgm:spPr/>
    </dgm:pt>
    <dgm:pt modelId="{322C82E4-75D4-4772-A0D4-09300CC939E6}" type="pres">
      <dgm:prSet presAssocID="{391F6F93-7CC2-469D-970B-FE864271C818}" presName="compNode" presStyleCnt="0"/>
      <dgm:spPr/>
    </dgm:pt>
    <dgm:pt modelId="{F47D8047-CA8F-4DFE-849A-92F9AF038C8B}" type="pres">
      <dgm:prSet presAssocID="{391F6F93-7CC2-469D-970B-FE864271C81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31C4D1F-42F0-4721-9F13-97B5478386B5}" type="pres">
      <dgm:prSet presAssocID="{391F6F93-7CC2-469D-970B-FE864271C81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EE47031-3354-409F-86A0-16BED45767D2}" type="pres">
      <dgm:prSet presAssocID="{391F6F93-7CC2-469D-970B-FE864271C818}" presName="spaceRect" presStyleCnt="0"/>
      <dgm:spPr/>
    </dgm:pt>
    <dgm:pt modelId="{4059EE99-67E2-47DB-9BC6-4E4C939294A5}" type="pres">
      <dgm:prSet presAssocID="{391F6F93-7CC2-469D-970B-FE864271C818}" presName="textRect" presStyleLbl="revTx" presStyleIdx="0" presStyleCnt="3">
        <dgm:presLayoutVars>
          <dgm:chMax val="1"/>
          <dgm:chPref val="1"/>
        </dgm:presLayoutVars>
      </dgm:prSet>
      <dgm:spPr/>
    </dgm:pt>
    <dgm:pt modelId="{49817040-FCC3-43FD-9B95-119ABD6ACC3D}" type="pres">
      <dgm:prSet presAssocID="{10B1D0B7-53BF-45EC-8D06-599F34BD2A58}" presName="sibTrans" presStyleCnt="0"/>
      <dgm:spPr/>
    </dgm:pt>
    <dgm:pt modelId="{DFD90DE8-B2C9-4687-8712-C71314AD7891}" type="pres">
      <dgm:prSet presAssocID="{6AB9FAED-3939-440B-B36E-B11461138286}" presName="compNode" presStyleCnt="0"/>
      <dgm:spPr/>
    </dgm:pt>
    <dgm:pt modelId="{FB551C9D-00A0-4351-9A2A-BB220BB55D2D}" type="pres">
      <dgm:prSet presAssocID="{6AB9FAED-3939-440B-B36E-B1146113828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126A0C1-0AFC-46D8-BD65-576E9A5C3F71}" type="pres">
      <dgm:prSet presAssocID="{6AB9FAED-3939-440B-B36E-B114611382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30EF9EB-D456-4554-943E-6699C3170103}" type="pres">
      <dgm:prSet presAssocID="{6AB9FAED-3939-440B-B36E-B11461138286}" presName="spaceRect" presStyleCnt="0"/>
      <dgm:spPr/>
    </dgm:pt>
    <dgm:pt modelId="{55E597C8-19CF-45ED-9005-F00E26794403}" type="pres">
      <dgm:prSet presAssocID="{6AB9FAED-3939-440B-B36E-B11461138286}" presName="textRect" presStyleLbl="revTx" presStyleIdx="1" presStyleCnt="3">
        <dgm:presLayoutVars>
          <dgm:chMax val="1"/>
          <dgm:chPref val="1"/>
        </dgm:presLayoutVars>
      </dgm:prSet>
      <dgm:spPr/>
    </dgm:pt>
    <dgm:pt modelId="{BD4DD797-C8CF-47E8-B493-9F9DA70A39B6}" type="pres">
      <dgm:prSet presAssocID="{2FF73AB2-0A8A-40DA-A6EB-57E536D560DD}" presName="sibTrans" presStyleCnt="0"/>
      <dgm:spPr/>
    </dgm:pt>
    <dgm:pt modelId="{A9EBA633-FE4E-4E8E-9E3E-CA66FD7AB42B}" type="pres">
      <dgm:prSet presAssocID="{E70FC313-1F96-4596-90C3-A91AEAFA1AD2}" presName="compNode" presStyleCnt="0"/>
      <dgm:spPr/>
    </dgm:pt>
    <dgm:pt modelId="{764B9F25-0D07-460F-BE38-755BE6102F9B}" type="pres">
      <dgm:prSet presAssocID="{E70FC313-1F96-4596-90C3-A91AEAFA1AD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E1D487F-25A4-48E2-9FE3-237B11B26186}" type="pres">
      <dgm:prSet presAssocID="{E70FC313-1F96-4596-90C3-A91AEAFA1A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A745DC11-4DA7-48FB-B50B-B2E220F58E82}" type="pres">
      <dgm:prSet presAssocID="{E70FC313-1F96-4596-90C3-A91AEAFA1AD2}" presName="spaceRect" presStyleCnt="0"/>
      <dgm:spPr/>
    </dgm:pt>
    <dgm:pt modelId="{DFC8D866-EDC5-446D-B0FF-63754EDE730C}" type="pres">
      <dgm:prSet presAssocID="{E70FC313-1F96-4596-90C3-A91AEAFA1AD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53B018-EA7F-4469-9220-F8AFFA7E7B99}" srcId="{E5044EBF-0BEB-4153-9B86-B14A0FCF9DDE}" destId="{391F6F93-7CC2-469D-970B-FE864271C818}" srcOrd="0" destOrd="0" parTransId="{45B289D7-DAC1-4A49-9345-D781BED7F148}" sibTransId="{10B1D0B7-53BF-45EC-8D06-599F34BD2A58}"/>
    <dgm:cxn modelId="{9387301B-35E7-4F06-A0C7-E9B7B80B5AD8}" srcId="{E5044EBF-0BEB-4153-9B86-B14A0FCF9DDE}" destId="{E70FC313-1F96-4596-90C3-A91AEAFA1AD2}" srcOrd="2" destOrd="0" parTransId="{44981EBD-A393-46F4-8B26-E7F5D98629F3}" sibTransId="{9F7C8C69-DCA2-48A3-81B4-8F6B0709F934}"/>
    <dgm:cxn modelId="{7DAD8E21-3FEF-4751-9D3B-685176E6BA97}" type="presOf" srcId="{6AB9FAED-3939-440B-B36E-B11461138286}" destId="{55E597C8-19CF-45ED-9005-F00E26794403}" srcOrd="0" destOrd="0" presId="urn:microsoft.com/office/officeart/2018/5/layout/IconLeafLabelList"/>
    <dgm:cxn modelId="{2645E260-0E34-4143-AD67-50EE923B3AB8}" type="presOf" srcId="{E70FC313-1F96-4596-90C3-A91AEAFA1AD2}" destId="{DFC8D866-EDC5-446D-B0FF-63754EDE730C}" srcOrd="0" destOrd="0" presId="urn:microsoft.com/office/officeart/2018/5/layout/IconLeafLabelList"/>
    <dgm:cxn modelId="{603C8679-269D-4FAC-ADD0-9B3AAA8AE380}" srcId="{E5044EBF-0BEB-4153-9B86-B14A0FCF9DDE}" destId="{6AB9FAED-3939-440B-B36E-B11461138286}" srcOrd="1" destOrd="0" parTransId="{3947B17C-CF39-4C0F-BFA0-53FDD8876900}" sibTransId="{2FF73AB2-0A8A-40DA-A6EB-57E536D560DD}"/>
    <dgm:cxn modelId="{9E79AEC5-D876-42A5-969F-A19369691D2B}" type="presOf" srcId="{391F6F93-7CC2-469D-970B-FE864271C818}" destId="{4059EE99-67E2-47DB-9BC6-4E4C939294A5}" srcOrd="0" destOrd="0" presId="urn:microsoft.com/office/officeart/2018/5/layout/IconLeafLabelList"/>
    <dgm:cxn modelId="{CACD6EDB-0E47-4823-B5F2-35053D122230}" type="presOf" srcId="{E5044EBF-0BEB-4153-9B86-B14A0FCF9DDE}" destId="{6E8F8C9C-BD75-4A78-9A3E-570CE4A71CC7}" srcOrd="0" destOrd="0" presId="urn:microsoft.com/office/officeart/2018/5/layout/IconLeafLabelList"/>
    <dgm:cxn modelId="{18C8BC5C-C460-494C-8F1B-61FF7B778BDB}" type="presParOf" srcId="{6E8F8C9C-BD75-4A78-9A3E-570CE4A71CC7}" destId="{322C82E4-75D4-4772-A0D4-09300CC939E6}" srcOrd="0" destOrd="0" presId="urn:microsoft.com/office/officeart/2018/5/layout/IconLeafLabelList"/>
    <dgm:cxn modelId="{FE1BB076-356D-4B0B-8AC9-443D67206517}" type="presParOf" srcId="{322C82E4-75D4-4772-A0D4-09300CC939E6}" destId="{F47D8047-CA8F-4DFE-849A-92F9AF038C8B}" srcOrd="0" destOrd="0" presId="urn:microsoft.com/office/officeart/2018/5/layout/IconLeafLabelList"/>
    <dgm:cxn modelId="{559FF4F1-55C8-48FE-AD6F-175D0CF998ED}" type="presParOf" srcId="{322C82E4-75D4-4772-A0D4-09300CC939E6}" destId="{831C4D1F-42F0-4721-9F13-97B5478386B5}" srcOrd="1" destOrd="0" presId="urn:microsoft.com/office/officeart/2018/5/layout/IconLeafLabelList"/>
    <dgm:cxn modelId="{FD6B3853-BE33-454A-A57E-FA675D4F9916}" type="presParOf" srcId="{322C82E4-75D4-4772-A0D4-09300CC939E6}" destId="{9EE47031-3354-409F-86A0-16BED45767D2}" srcOrd="2" destOrd="0" presId="urn:microsoft.com/office/officeart/2018/5/layout/IconLeafLabelList"/>
    <dgm:cxn modelId="{412ADABF-0066-4841-A1A5-CC3A12DB0593}" type="presParOf" srcId="{322C82E4-75D4-4772-A0D4-09300CC939E6}" destId="{4059EE99-67E2-47DB-9BC6-4E4C939294A5}" srcOrd="3" destOrd="0" presId="urn:microsoft.com/office/officeart/2018/5/layout/IconLeafLabelList"/>
    <dgm:cxn modelId="{E22709D7-B804-497C-B126-07EA6AA57BA9}" type="presParOf" srcId="{6E8F8C9C-BD75-4A78-9A3E-570CE4A71CC7}" destId="{49817040-FCC3-43FD-9B95-119ABD6ACC3D}" srcOrd="1" destOrd="0" presId="urn:microsoft.com/office/officeart/2018/5/layout/IconLeafLabelList"/>
    <dgm:cxn modelId="{04D52E5E-AAB7-478C-904F-E61545D45C1A}" type="presParOf" srcId="{6E8F8C9C-BD75-4A78-9A3E-570CE4A71CC7}" destId="{DFD90DE8-B2C9-4687-8712-C71314AD7891}" srcOrd="2" destOrd="0" presId="urn:microsoft.com/office/officeart/2018/5/layout/IconLeafLabelList"/>
    <dgm:cxn modelId="{17DC3E5C-55E7-4D31-9841-4549FD894CA7}" type="presParOf" srcId="{DFD90DE8-B2C9-4687-8712-C71314AD7891}" destId="{FB551C9D-00A0-4351-9A2A-BB220BB55D2D}" srcOrd="0" destOrd="0" presId="urn:microsoft.com/office/officeart/2018/5/layout/IconLeafLabelList"/>
    <dgm:cxn modelId="{B4D1CBCD-944E-4576-86C3-AD8ABCD8860B}" type="presParOf" srcId="{DFD90DE8-B2C9-4687-8712-C71314AD7891}" destId="{1126A0C1-0AFC-46D8-BD65-576E9A5C3F71}" srcOrd="1" destOrd="0" presId="urn:microsoft.com/office/officeart/2018/5/layout/IconLeafLabelList"/>
    <dgm:cxn modelId="{44F0623E-1A2E-4C49-ACF8-C13F586AA159}" type="presParOf" srcId="{DFD90DE8-B2C9-4687-8712-C71314AD7891}" destId="{230EF9EB-D456-4554-943E-6699C3170103}" srcOrd="2" destOrd="0" presId="urn:microsoft.com/office/officeart/2018/5/layout/IconLeafLabelList"/>
    <dgm:cxn modelId="{9514A483-0F5B-4AC8-9DA8-44C37AA7DCFB}" type="presParOf" srcId="{DFD90DE8-B2C9-4687-8712-C71314AD7891}" destId="{55E597C8-19CF-45ED-9005-F00E26794403}" srcOrd="3" destOrd="0" presId="urn:microsoft.com/office/officeart/2018/5/layout/IconLeafLabelList"/>
    <dgm:cxn modelId="{21EF21EF-9650-4807-A4EB-EFDAFDB155C3}" type="presParOf" srcId="{6E8F8C9C-BD75-4A78-9A3E-570CE4A71CC7}" destId="{BD4DD797-C8CF-47E8-B493-9F9DA70A39B6}" srcOrd="3" destOrd="0" presId="urn:microsoft.com/office/officeart/2018/5/layout/IconLeafLabelList"/>
    <dgm:cxn modelId="{2A635952-17A2-43FB-ADF4-FBC99663E6B1}" type="presParOf" srcId="{6E8F8C9C-BD75-4A78-9A3E-570CE4A71CC7}" destId="{A9EBA633-FE4E-4E8E-9E3E-CA66FD7AB42B}" srcOrd="4" destOrd="0" presId="urn:microsoft.com/office/officeart/2018/5/layout/IconLeafLabelList"/>
    <dgm:cxn modelId="{061DAF4A-D23F-479D-87EC-D0B66B690D56}" type="presParOf" srcId="{A9EBA633-FE4E-4E8E-9E3E-CA66FD7AB42B}" destId="{764B9F25-0D07-460F-BE38-755BE6102F9B}" srcOrd="0" destOrd="0" presId="urn:microsoft.com/office/officeart/2018/5/layout/IconLeafLabelList"/>
    <dgm:cxn modelId="{EA1BB2A3-0842-4BB6-8363-0FC8D7C7B2AE}" type="presParOf" srcId="{A9EBA633-FE4E-4E8E-9E3E-CA66FD7AB42B}" destId="{5E1D487F-25A4-48E2-9FE3-237B11B26186}" srcOrd="1" destOrd="0" presId="urn:microsoft.com/office/officeart/2018/5/layout/IconLeafLabelList"/>
    <dgm:cxn modelId="{C07B3506-744E-4253-A5D8-550670E48321}" type="presParOf" srcId="{A9EBA633-FE4E-4E8E-9E3E-CA66FD7AB42B}" destId="{A745DC11-4DA7-48FB-B50B-B2E220F58E82}" srcOrd="2" destOrd="0" presId="urn:microsoft.com/office/officeart/2018/5/layout/IconLeafLabelList"/>
    <dgm:cxn modelId="{E03BF36D-A936-46E9-9A9B-40715CA0D4A7}" type="presParOf" srcId="{A9EBA633-FE4E-4E8E-9E3E-CA66FD7AB42B}" destId="{DFC8D866-EDC5-446D-B0FF-63754EDE730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4F5B1-B7D7-4AB3-AA4B-09F9433033D4}">
      <dsp:nvSpPr>
        <dsp:cNvPr id="0" name=""/>
        <dsp:cNvSpPr/>
      </dsp:nvSpPr>
      <dsp:spPr>
        <a:xfrm>
          <a:off x="1007314" y="312445"/>
          <a:ext cx="1264727" cy="12647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91CF2-9D83-4952-A507-AFC35F1E58F7}">
      <dsp:nvSpPr>
        <dsp:cNvPr id="0" name=""/>
        <dsp:cNvSpPr/>
      </dsp:nvSpPr>
      <dsp:spPr>
        <a:xfrm>
          <a:off x="234425" y="1951674"/>
          <a:ext cx="281050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Developing software for +20 years</a:t>
          </a:r>
        </a:p>
      </dsp:txBody>
      <dsp:txXfrm>
        <a:off x="234425" y="1951674"/>
        <a:ext cx="2810505" cy="855000"/>
      </dsp:txXfrm>
    </dsp:sp>
    <dsp:sp modelId="{56D26D8F-75C7-4974-AF69-9DD9FDE0F028}">
      <dsp:nvSpPr>
        <dsp:cNvPr id="0" name=""/>
        <dsp:cNvSpPr/>
      </dsp:nvSpPr>
      <dsp:spPr>
        <a:xfrm>
          <a:off x="4309658" y="312445"/>
          <a:ext cx="1264727" cy="12647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A0D38-22B3-4261-9E26-87BAD0506A23}">
      <dsp:nvSpPr>
        <dsp:cNvPr id="0" name=""/>
        <dsp:cNvSpPr/>
      </dsp:nvSpPr>
      <dsp:spPr>
        <a:xfrm>
          <a:off x="3536769" y="1951674"/>
          <a:ext cx="281050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Now focused on developing people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tech &amp; non-tech</a:t>
          </a:r>
        </a:p>
      </dsp:txBody>
      <dsp:txXfrm>
        <a:off x="3536769" y="1951674"/>
        <a:ext cx="2810505" cy="855000"/>
      </dsp:txXfrm>
    </dsp:sp>
    <dsp:sp modelId="{B72A1119-7B97-451B-8E62-989BEF91C9A8}">
      <dsp:nvSpPr>
        <dsp:cNvPr id="0" name=""/>
        <dsp:cNvSpPr/>
      </dsp:nvSpPr>
      <dsp:spPr>
        <a:xfrm>
          <a:off x="7901903" y="349995"/>
          <a:ext cx="1264727" cy="12647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50E9C-1C9C-4B65-877C-3D39A17E1190}">
      <dsp:nvSpPr>
        <dsp:cNvPr id="0" name=""/>
        <dsp:cNvSpPr/>
      </dsp:nvSpPr>
      <dsp:spPr>
        <a:xfrm>
          <a:off x="6839113" y="1951674"/>
          <a:ext cx="281050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Reach me via: </a:t>
          </a:r>
          <a:r>
            <a:rPr lang="en-US" sz="1800" kern="1200" dirty="0">
              <a:hlinkClick xmlns:r="http://schemas.openxmlformats.org/officeDocument/2006/relationships" r:id="rId5"/>
            </a:rPr>
            <a:t>https://www.linkedin.com/in/stevenhillaert/</a:t>
          </a:r>
          <a:endParaRPr lang="en-US" sz="1800" kern="1200" dirty="0"/>
        </a:p>
      </dsp:txBody>
      <dsp:txXfrm>
        <a:off x="6839113" y="1951674"/>
        <a:ext cx="2810505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D8047-CA8F-4DFE-849A-92F9AF038C8B}">
      <dsp:nvSpPr>
        <dsp:cNvPr id="0" name=""/>
        <dsp:cNvSpPr/>
      </dsp:nvSpPr>
      <dsp:spPr>
        <a:xfrm>
          <a:off x="390564" y="9603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C4D1F-42F0-4721-9F13-97B5478386B5}">
      <dsp:nvSpPr>
        <dsp:cNvPr id="0" name=""/>
        <dsp:cNvSpPr/>
      </dsp:nvSpPr>
      <dsp:spPr>
        <a:xfrm>
          <a:off x="624565" y="119430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9EE99-67E2-47DB-9BC6-4E4C939294A5}">
      <dsp:nvSpPr>
        <dsp:cNvPr id="0" name=""/>
        <dsp:cNvSpPr/>
      </dsp:nvSpPr>
      <dsp:spPr>
        <a:xfrm>
          <a:off x="39565" y="24003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It’s actually a good idea</a:t>
          </a:r>
        </a:p>
      </dsp:txBody>
      <dsp:txXfrm>
        <a:off x="39565" y="2400306"/>
        <a:ext cx="1800000" cy="720000"/>
      </dsp:txXfrm>
    </dsp:sp>
    <dsp:sp modelId="{FB551C9D-00A0-4351-9A2A-BB220BB55D2D}">
      <dsp:nvSpPr>
        <dsp:cNvPr id="0" name=""/>
        <dsp:cNvSpPr/>
      </dsp:nvSpPr>
      <dsp:spPr>
        <a:xfrm>
          <a:off x="2505565" y="9603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6A0C1-0AFC-46D8-BD65-576E9A5C3F71}">
      <dsp:nvSpPr>
        <dsp:cNvPr id="0" name=""/>
        <dsp:cNvSpPr/>
      </dsp:nvSpPr>
      <dsp:spPr>
        <a:xfrm>
          <a:off x="2739565" y="119430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597C8-19CF-45ED-9005-F00E26794403}">
      <dsp:nvSpPr>
        <dsp:cNvPr id="0" name=""/>
        <dsp:cNvSpPr/>
      </dsp:nvSpPr>
      <dsp:spPr>
        <a:xfrm>
          <a:off x="2154565" y="24003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Realistic</a:t>
          </a:r>
        </a:p>
      </dsp:txBody>
      <dsp:txXfrm>
        <a:off x="2154565" y="2400306"/>
        <a:ext cx="1800000" cy="720000"/>
      </dsp:txXfrm>
    </dsp:sp>
    <dsp:sp modelId="{764B9F25-0D07-460F-BE38-755BE6102F9B}">
      <dsp:nvSpPr>
        <dsp:cNvPr id="0" name=""/>
        <dsp:cNvSpPr/>
      </dsp:nvSpPr>
      <dsp:spPr>
        <a:xfrm>
          <a:off x="4620565" y="9603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D487F-25A4-48E2-9FE3-237B11B26186}">
      <dsp:nvSpPr>
        <dsp:cNvPr id="0" name=""/>
        <dsp:cNvSpPr/>
      </dsp:nvSpPr>
      <dsp:spPr>
        <a:xfrm>
          <a:off x="4854565" y="119430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8D866-EDC5-446D-B0FF-63754EDE730C}">
      <dsp:nvSpPr>
        <dsp:cNvPr id="0" name=""/>
        <dsp:cNvSpPr/>
      </dsp:nvSpPr>
      <dsp:spPr>
        <a:xfrm>
          <a:off x="4269565" y="24003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WITHIN budget</a:t>
          </a:r>
        </a:p>
      </dsp:txBody>
      <dsp:txXfrm>
        <a:off x="4269565" y="2400306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A0259-9CD0-4C47-AED4-F11970991F8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85B18-B20B-472C-99B5-C738ED9C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04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5B18-B20B-472C-99B5-C738ED9CA4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87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Allies: case of difficult PM and using architect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5B18-B20B-472C-99B5-C738ED9CA4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the quote.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your idea align with their objectives.</a:t>
            </a:r>
          </a:p>
          <a:p>
            <a:endParaRPr lang="en-US" dirty="0"/>
          </a:p>
          <a:p>
            <a:r>
              <a:rPr lang="en-US" dirty="0"/>
              <a:t>Case: working with the security team to build trust to improve developer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5B18-B20B-472C-99B5-C738ED9CA4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7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people are resisting you have to start a dialogue.</a:t>
            </a:r>
          </a:p>
          <a:p>
            <a:endParaRPr lang="en-US" dirty="0"/>
          </a:p>
          <a:p>
            <a:r>
              <a:rPr lang="en-US" dirty="0"/>
              <a:t>Don’t always come with a full plan, this doesn’t allow for a dialogue.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5B18-B20B-472C-99B5-C738ED9CA4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67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5B18-B20B-472C-99B5-C738ED9CA4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6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2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9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66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2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3C4FA-66EC-E918-9EA2-A9DE75E60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3412" y="2755760"/>
            <a:ext cx="8766141" cy="1806192"/>
          </a:xfrm>
          <a:effectLst>
            <a:outerShdw blurRad="152400" dist="152400" dir="96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1380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DEVDAY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09BAA8-F364-4C46-3B49-5C00C37FC414}"/>
              </a:ext>
            </a:extLst>
          </p:cNvPr>
          <p:cNvSpPr txBox="1"/>
          <p:nvPr userDrawn="1"/>
        </p:nvSpPr>
        <p:spPr>
          <a:xfrm>
            <a:off x="3073127" y="4232814"/>
            <a:ext cx="624671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0000"/>
                  </a:schemeClr>
                </a:solidFill>
              </a:rPr>
              <a:t>ELEVATING THE DEVELOPERS’ COMMUNITY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91890C-B74D-630C-A2EB-E284E190B5AF}"/>
              </a:ext>
            </a:extLst>
          </p:cNvPr>
          <p:cNvSpPr txBox="1"/>
          <p:nvPr userDrawn="1"/>
        </p:nvSpPr>
        <p:spPr>
          <a:xfrm>
            <a:off x="4917702" y="1881499"/>
            <a:ext cx="2557560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07.NOV.2024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3F75F38-1404-C6EE-762F-31DB9C5B79D1}"/>
              </a:ext>
            </a:extLst>
          </p:cNvPr>
          <p:cNvSpPr/>
          <p:nvPr userDrawn="1"/>
        </p:nvSpPr>
        <p:spPr>
          <a:xfrm>
            <a:off x="3515350" y="1225899"/>
            <a:ext cx="1287051" cy="1240375"/>
          </a:xfrm>
          <a:prstGeom prst="ellipse">
            <a:avLst/>
          </a:prstGeom>
          <a:solidFill>
            <a:schemeClr val="tx2">
              <a:alpha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</a:t>
            </a:r>
            <a:endParaRPr lang="fr-FR" sz="1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fr-FR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1962790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FAF4-26AF-8C78-EB65-4D3C0A8DB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7714" y="6098037"/>
            <a:ext cx="4007310" cy="557439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Nos sponsors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3EAC8C9-0227-2046-615D-E8E89924E39E}"/>
              </a:ext>
            </a:extLst>
          </p:cNvPr>
          <p:cNvSpPr/>
          <p:nvPr userDrawn="1"/>
        </p:nvSpPr>
        <p:spPr>
          <a:xfrm>
            <a:off x="5086351" y="693965"/>
            <a:ext cx="1502228" cy="1387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Oniryx">
            <a:extLst>
              <a:ext uri="{FF2B5EF4-FFF2-40B4-BE49-F238E27FC236}">
                <a16:creationId xmlns:a16="http://schemas.microsoft.com/office/drawing/2014/main" id="{921E7AD2-08A7-3B8C-6FAB-FE2B7D24FA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1" y="733425"/>
            <a:ext cx="1309007" cy="13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D8EEC1-49D6-C38B-63A7-1B2138F117EC}"/>
              </a:ext>
            </a:extLst>
          </p:cNvPr>
          <p:cNvSpPr/>
          <p:nvPr userDrawn="1"/>
        </p:nvSpPr>
        <p:spPr>
          <a:xfrm>
            <a:off x="2653394" y="2669493"/>
            <a:ext cx="1502228" cy="1387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delaware">
            <a:extLst>
              <a:ext uri="{FF2B5EF4-FFF2-40B4-BE49-F238E27FC236}">
                <a16:creationId xmlns:a16="http://schemas.microsoft.com/office/drawing/2014/main" id="{8AD1A62B-D3DB-E0E2-9538-68132DA2F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94" y="2612343"/>
            <a:ext cx="1445078" cy="14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0C5899-48B6-91B9-7CD0-8B0CB2510817}"/>
              </a:ext>
            </a:extLst>
          </p:cNvPr>
          <p:cNvSpPr/>
          <p:nvPr userDrawn="1"/>
        </p:nvSpPr>
        <p:spPr>
          <a:xfrm>
            <a:off x="5086351" y="2669493"/>
            <a:ext cx="1502228" cy="1387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2709FF-6742-5759-69A1-7CFC9D0014A5}"/>
              </a:ext>
            </a:extLst>
          </p:cNvPr>
          <p:cNvSpPr/>
          <p:nvPr userDrawn="1"/>
        </p:nvSpPr>
        <p:spPr>
          <a:xfrm>
            <a:off x="7519308" y="2669493"/>
            <a:ext cx="1502228" cy="1387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E8E0FF-BCA0-5DDE-F0E8-F68BBA66FA7A}"/>
              </a:ext>
            </a:extLst>
          </p:cNvPr>
          <p:cNvSpPr/>
          <p:nvPr userDrawn="1"/>
        </p:nvSpPr>
        <p:spPr>
          <a:xfrm>
            <a:off x="1921890" y="4862622"/>
            <a:ext cx="1144360" cy="1114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05DC1CB-ED28-E2D7-581C-F211AB17DEF0}"/>
              </a:ext>
            </a:extLst>
          </p:cNvPr>
          <p:cNvSpPr/>
          <p:nvPr userDrawn="1"/>
        </p:nvSpPr>
        <p:spPr>
          <a:xfrm>
            <a:off x="3656122" y="4862622"/>
            <a:ext cx="1144360" cy="1114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391C234-1E09-E872-2AE1-B0E16DFEDE3C}"/>
              </a:ext>
            </a:extLst>
          </p:cNvPr>
          <p:cNvSpPr/>
          <p:nvPr userDrawn="1"/>
        </p:nvSpPr>
        <p:spPr>
          <a:xfrm>
            <a:off x="5390354" y="4862622"/>
            <a:ext cx="1144360" cy="1114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C0EF04-E8B0-AA04-1ADB-7F0DACFF1447}"/>
              </a:ext>
            </a:extLst>
          </p:cNvPr>
          <p:cNvSpPr/>
          <p:nvPr userDrawn="1"/>
        </p:nvSpPr>
        <p:spPr>
          <a:xfrm>
            <a:off x="7308282" y="4862622"/>
            <a:ext cx="1144360" cy="1114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79BEC83-31F6-6E5E-BBED-98C55742D6C6}"/>
              </a:ext>
            </a:extLst>
          </p:cNvPr>
          <p:cNvSpPr/>
          <p:nvPr userDrawn="1"/>
        </p:nvSpPr>
        <p:spPr>
          <a:xfrm>
            <a:off x="9226210" y="4862622"/>
            <a:ext cx="1144360" cy="1114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2" name="Picture 8" descr="Gaming1">
            <a:extLst>
              <a:ext uri="{FF2B5EF4-FFF2-40B4-BE49-F238E27FC236}">
                <a16:creationId xmlns:a16="http://schemas.microsoft.com/office/drawing/2014/main" id="{D3C40DFA-8D80-98DC-FB36-A43956D9A3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30" y="2959325"/>
            <a:ext cx="1481815" cy="8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09AACA-A547-995F-3EED-EB48F56CED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91702" y="2807152"/>
            <a:ext cx="557439" cy="55743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EC5C0E6-FCF4-9DC3-34B5-3EB4057A6F0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84620" y="3430978"/>
            <a:ext cx="1401537" cy="476384"/>
          </a:xfrm>
          <a:prstGeom prst="rect">
            <a:avLst/>
          </a:prstGeom>
        </p:spPr>
      </p:pic>
      <p:pic>
        <p:nvPicPr>
          <p:cNvPr id="1038" name="Picture 14" descr="Birdit">
            <a:extLst>
              <a:ext uri="{FF2B5EF4-FFF2-40B4-BE49-F238E27FC236}">
                <a16:creationId xmlns:a16="http://schemas.microsoft.com/office/drawing/2014/main" id="{AF7FDC48-9985-26AE-7149-2B3321A6D7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81" y="4934249"/>
            <a:ext cx="971169" cy="97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vApps">
            <a:extLst>
              <a:ext uri="{FF2B5EF4-FFF2-40B4-BE49-F238E27FC236}">
                <a16:creationId xmlns:a16="http://schemas.microsoft.com/office/drawing/2014/main" id="{B5C1336B-FCEB-D28C-641E-AD3AB37F9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40" y="4941106"/>
            <a:ext cx="957454" cy="9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 Belgique">
            <a:extLst>
              <a:ext uri="{FF2B5EF4-FFF2-40B4-BE49-F238E27FC236}">
                <a16:creationId xmlns:a16="http://schemas.microsoft.com/office/drawing/2014/main" id="{AB997EC6-5D71-5BD0-05CF-D3A78204BD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80" y="4873166"/>
            <a:ext cx="1093334" cy="10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nse of Tech">
            <a:extLst>
              <a:ext uri="{FF2B5EF4-FFF2-40B4-BE49-F238E27FC236}">
                <a16:creationId xmlns:a16="http://schemas.microsoft.com/office/drawing/2014/main" id="{94CAA0E0-502E-0736-DB8B-0655904A0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32" y="5018203"/>
            <a:ext cx="803259" cy="8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arkle">
            <a:extLst>
              <a:ext uri="{FF2B5EF4-FFF2-40B4-BE49-F238E27FC236}">
                <a16:creationId xmlns:a16="http://schemas.microsoft.com/office/drawing/2014/main" id="{E6D5AC94-1869-A3C6-D333-F3B914538D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043" y="4988485"/>
            <a:ext cx="862693" cy="86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0596BB-BDC5-F976-FBB1-FB49773B8842}"/>
              </a:ext>
            </a:extLst>
          </p:cNvPr>
          <p:cNvSpPr txBox="1">
            <a:spLocks/>
          </p:cNvSpPr>
          <p:nvPr userDrawn="1"/>
        </p:nvSpPr>
        <p:spPr>
          <a:xfrm>
            <a:off x="3833809" y="145825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00B050"/>
                </a:solidFill>
                <a:effectLst>
                  <a:glow rad="88900">
                    <a:srgbClr val="66FF66"/>
                  </a:glow>
                </a:effectLst>
              </a:rPr>
              <a:t>PLATINIUM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DB6B41C-755E-EA35-AB9E-6D97A13B45D7}"/>
              </a:ext>
            </a:extLst>
          </p:cNvPr>
          <p:cNvSpPr txBox="1">
            <a:spLocks/>
          </p:cNvSpPr>
          <p:nvPr userDrawn="1"/>
        </p:nvSpPr>
        <p:spPr>
          <a:xfrm>
            <a:off x="3877650" y="2131951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chemeClr val="accent3">
                    <a:lumMod val="75000"/>
                  </a:schemeClr>
                </a:solidFill>
                <a:effectLst>
                  <a:glow rad="88900">
                    <a:schemeClr val="accent1"/>
                  </a:glow>
                </a:effectLst>
              </a:rPr>
              <a:t>GOLD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97F050A-6588-722B-3ECA-EA6AAFA8FC62}"/>
              </a:ext>
            </a:extLst>
          </p:cNvPr>
          <p:cNvSpPr txBox="1">
            <a:spLocks/>
          </p:cNvSpPr>
          <p:nvPr userDrawn="1"/>
        </p:nvSpPr>
        <p:spPr>
          <a:xfrm>
            <a:off x="3984392" y="4276487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accent6"/>
                  </a:glow>
                </a:effectLst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1980358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4E5B-1D12-9FB9-ACDB-DE760F63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96" y="3196570"/>
            <a:ext cx="5652404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EC88AB-8736-111A-0911-256C1A837A98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157792" y="1251278"/>
            <a:ext cx="2670313" cy="898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Summary</a:t>
            </a:r>
            <a:endParaRPr lang="fr-FR" b="1" dirty="0"/>
          </a:p>
        </p:txBody>
      </p:sp>
      <p:pic>
        <p:nvPicPr>
          <p:cNvPr id="10" name="Image 9" descr="Une image contenant plafond, Ambré, éclairage, intérieur&#10;&#10;Description générée automatiquement">
            <a:extLst>
              <a:ext uri="{FF2B5EF4-FFF2-40B4-BE49-F238E27FC236}">
                <a16:creationId xmlns:a16="http://schemas.microsoft.com/office/drawing/2014/main" id="{CA506100-F0F3-7AE3-5CF5-B96ABD06F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6308"/>
          <a:stretch/>
        </p:blipFill>
        <p:spPr>
          <a:xfrm>
            <a:off x="436229" y="401914"/>
            <a:ext cx="5812957" cy="259673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E33AE8-B7E0-D834-A093-7D631ECAD167}"/>
              </a:ext>
            </a:extLst>
          </p:cNvPr>
          <p:cNvSpPr txBox="1"/>
          <p:nvPr userDrawn="1"/>
        </p:nvSpPr>
        <p:spPr>
          <a:xfrm>
            <a:off x="6818244" y="1963577"/>
            <a:ext cx="3656642" cy="3261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FDF1D4"/>
                </a:solidFill>
              </a:rPr>
              <a:t>Introduction                </a:t>
            </a:r>
            <a:r>
              <a:rPr lang="fr-FR" sz="2800" b="1" dirty="0">
                <a:solidFill>
                  <a:srgbClr val="FDF1D4"/>
                </a:solidFill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fr-FR" sz="2800" b="0" dirty="0">
                <a:solidFill>
                  <a:srgbClr val="FDF1D4"/>
                </a:solidFill>
              </a:rPr>
              <a:t>Part .1</a:t>
            </a:r>
            <a:r>
              <a:rPr lang="fr-FR" sz="2800" b="1" dirty="0">
                <a:solidFill>
                  <a:srgbClr val="FDF1D4"/>
                </a:solidFill>
              </a:rPr>
              <a:t>                            05</a:t>
            </a:r>
          </a:p>
          <a:p>
            <a:pPr>
              <a:lnSpc>
                <a:spcPct val="150000"/>
              </a:lnSpc>
            </a:pPr>
            <a:r>
              <a:rPr lang="fr-FR" sz="2800" b="0" dirty="0">
                <a:solidFill>
                  <a:srgbClr val="FDF1D4"/>
                </a:solidFill>
              </a:rPr>
              <a:t>Part. 2</a:t>
            </a:r>
            <a:r>
              <a:rPr lang="fr-FR" sz="2800" b="1" dirty="0">
                <a:solidFill>
                  <a:srgbClr val="FDF1D4"/>
                </a:solidFill>
              </a:rPr>
              <a:t>                            06</a:t>
            </a:r>
          </a:p>
          <a:p>
            <a:pPr>
              <a:lnSpc>
                <a:spcPct val="150000"/>
              </a:lnSpc>
            </a:pPr>
            <a:r>
              <a:rPr lang="fr-FR" sz="2800" b="0" dirty="0">
                <a:solidFill>
                  <a:srgbClr val="FDF1D4"/>
                </a:solidFill>
              </a:rPr>
              <a:t>Part. 3                            </a:t>
            </a:r>
            <a:r>
              <a:rPr lang="fr-FR" sz="2800" b="1" dirty="0">
                <a:solidFill>
                  <a:srgbClr val="FDF1D4"/>
                </a:solidFill>
              </a:rPr>
              <a:t>08</a:t>
            </a:r>
          </a:p>
          <a:p>
            <a:pPr>
              <a:lnSpc>
                <a:spcPct val="150000"/>
              </a:lnSpc>
            </a:pPr>
            <a:r>
              <a:rPr lang="fr-FR" sz="2800" b="0" dirty="0">
                <a:solidFill>
                  <a:srgbClr val="FDF1D4"/>
                </a:solidFill>
              </a:rPr>
              <a:t>Conclusion</a:t>
            </a:r>
            <a:r>
              <a:rPr lang="fr-FR" sz="2800" b="1" dirty="0">
                <a:solidFill>
                  <a:srgbClr val="FDF1D4"/>
                </a:solidFill>
              </a:rPr>
              <a:t>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390456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980" y="417443"/>
            <a:ext cx="63163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04452" y="2017643"/>
            <a:ext cx="48105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manège, carrousel, parc d’attractions, ciel&#10;&#10;Description générée automatiquement">
            <a:extLst>
              <a:ext uri="{FF2B5EF4-FFF2-40B4-BE49-F238E27FC236}">
                <a16:creationId xmlns:a16="http://schemas.microsoft.com/office/drawing/2014/main" id="{DF11E4B5-6B82-C0BF-98FD-47350003B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6" r="8244"/>
          <a:stretch/>
        </p:blipFill>
        <p:spPr>
          <a:xfrm>
            <a:off x="472041" y="417443"/>
            <a:ext cx="3826565" cy="54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42" y="427382"/>
            <a:ext cx="588900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041" y="2126973"/>
            <a:ext cx="48105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Image 4" descr="Une image contenant manège, ciel, parc d’attractions, foire&#10;&#10;Description générée automatiquement">
            <a:extLst>
              <a:ext uri="{FF2B5EF4-FFF2-40B4-BE49-F238E27FC236}">
                <a16:creationId xmlns:a16="http://schemas.microsoft.com/office/drawing/2014/main" id="{70B722DB-52FE-98AE-6532-41EA21150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r="9587"/>
          <a:stretch/>
        </p:blipFill>
        <p:spPr>
          <a:xfrm>
            <a:off x="6679096" y="496956"/>
            <a:ext cx="4969565" cy="55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4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E59A5-F9FF-6905-BBCF-664956850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8BD7A1-9000-B48F-C293-BDDA67438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9BD437-254E-F355-1B62-D41FAA3F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B799CC-34BC-4B32-9081-17CF101C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7C2434-A09E-8B64-3D66-D57939C6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179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3915-096D-E678-FA92-CB2DFE8A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B105AA-CA98-0AB6-E28D-808B58DB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2191D5-6DB9-D7DB-9C09-46EA020D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D32D0-4CAE-67BC-7B96-E88D2A24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C51DFE-31A5-7236-E4A4-778D6A8A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866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DE03BB-00E4-6C22-A567-4D844115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1199C1-EB3E-7300-2347-ECF6AA37A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9887C8-3CD4-E5D4-F971-5CA1B957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78B967-B1C1-D8AA-2B2D-A4796BF4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0D9E0C-86B0-7A13-5CC8-95620BF9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67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F200E-1986-5E07-D281-F45437ED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E41992-4330-EE13-0D68-A5D70FC62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C23BDD-10BC-4C56-781E-4D53BCBA6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7EEB51-5E42-B464-E337-B3E54B4C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07FEBB-01BF-FFA2-E748-8FA1451A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A4CCA1-17CF-FCB8-D753-B6968C52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460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A8D7C-EBC9-E17C-EB13-85B3C52C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41FAC-2DA5-7117-DF9E-900E0CA7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505C62-1B6A-772D-99DE-ADDD8C5B0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927073-F13B-7EFD-A318-4B95C80DA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C0A1EA-3382-4014-FC4A-DBE6B965B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EBDB78-4BD4-AC20-A962-C636E76D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E431DE4-FC92-473A-D5DC-5EF10A9A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45FE8F-8F34-0168-4707-C7C5C6DD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6077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AB24C-8C91-D71E-B472-E8C0AADE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FA1168-88E3-5F9D-5CF6-80A74543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15827A-6A35-44C8-EBE7-A6A056B1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C959AE-C7C3-7E3F-0DCE-4F810462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825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B44E72B-7F1C-2BE8-614F-00F0380C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470F76-B869-382E-17F1-DECF8AA8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C8CFA2-262D-CBF8-D123-D95D3172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7948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98BC0-EB15-A716-2221-78901D29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AACF52-EA19-391F-EB7B-D50D26F8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38CDA6-C103-8095-A146-0935C8D5E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AFCDF1-CB31-6CBC-B916-F16E34A1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2BE41F-6099-FBAB-2E2C-96BF2FD5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24FA9-205A-6FBB-2D63-9290E1D7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237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65239-7B1C-2CB6-B3C3-67B2520D5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344BEEB-0351-F91B-69EB-630E6C57C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70E881-A721-CDAF-AEF3-08302ADA4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6921BC-92FC-184D-192C-8723E0C7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FACE0-6501-D6AA-EE15-189FCC71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D23D8E-6C89-EA76-9ED7-8474568C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3981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6F87E-24D0-82CD-40A4-DECEC7E5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FE5E53-FA65-051B-CE75-38080EB2A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D762D1-26FB-2642-7578-B1277334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855765-B4C5-1C6D-9E2E-E6E2AD8E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1624FD-628D-2A23-22D1-27D1C72A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847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9FDB6ED-D906-5D4C-1F91-15A0357EC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F4517C-6B36-AB24-5C60-0B90EA6DE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828CA-5BAC-56A8-4DCD-EE4BBA5F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9B1D9D-77AA-4D9B-552D-6114E665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D9375-A062-3F98-9FDB-3B823EFF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885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3C4FA-66EC-E918-9EA2-A9DE75E60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3412" y="2755760"/>
            <a:ext cx="8766141" cy="1806192"/>
          </a:xfrm>
          <a:effectLst>
            <a:outerShdw blurRad="152400" dist="152400" dir="96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1380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DEVDAY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09BAA8-F364-4C46-3B49-5C00C37FC414}"/>
              </a:ext>
            </a:extLst>
          </p:cNvPr>
          <p:cNvSpPr txBox="1"/>
          <p:nvPr userDrawn="1"/>
        </p:nvSpPr>
        <p:spPr>
          <a:xfrm>
            <a:off x="3073127" y="4232814"/>
            <a:ext cx="624671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0000"/>
                  </a:schemeClr>
                </a:solidFill>
              </a:rPr>
              <a:t>ELEVATING THE DEVELOPERS’ COMMUNITY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91890C-B74D-630C-A2EB-E284E190B5AF}"/>
              </a:ext>
            </a:extLst>
          </p:cNvPr>
          <p:cNvSpPr txBox="1"/>
          <p:nvPr userDrawn="1"/>
        </p:nvSpPr>
        <p:spPr>
          <a:xfrm>
            <a:off x="4917702" y="1881499"/>
            <a:ext cx="2557560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07.NOV.2024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3F75F38-1404-C6EE-762F-31DB9C5B79D1}"/>
              </a:ext>
            </a:extLst>
          </p:cNvPr>
          <p:cNvSpPr/>
          <p:nvPr userDrawn="1"/>
        </p:nvSpPr>
        <p:spPr>
          <a:xfrm>
            <a:off x="3515350" y="1225899"/>
            <a:ext cx="1287051" cy="1240375"/>
          </a:xfrm>
          <a:prstGeom prst="ellipse">
            <a:avLst/>
          </a:prstGeom>
          <a:solidFill>
            <a:schemeClr val="tx2">
              <a:alpha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</a:t>
            </a:r>
            <a:endParaRPr lang="fr-FR" sz="1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fr-FR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8687484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FAF4-26AF-8C78-EB65-4D3C0A8DB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7714" y="6098037"/>
            <a:ext cx="4007310" cy="557439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Nos sponsors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3EAC8C9-0227-2046-615D-E8E89924E39E}"/>
              </a:ext>
            </a:extLst>
          </p:cNvPr>
          <p:cNvSpPr/>
          <p:nvPr userDrawn="1"/>
        </p:nvSpPr>
        <p:spPr>
          <a:xfrm>
            <a:off x="5086351" y="693965"/>
            <a:ext cx="1502228" cy="13879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Oniryx">
            <a:extLst>
              <a:ext uri="{FF2B5EF4-FFF2-40B4-BE49-F238E27FC236}">
                <a16:creationId xmlns:a16="http://schemas.microsoft.com/office/drawing/2014/main" id="{921E7AD2-08A7-3B8C-6FAB-FE2B7D24FA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1" y="733425"/>
            <a:ext cx="1309007" cy="13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D8EEC1-49D6-C38B-63A7-1B2138F117EC}"/>
              </a:ext>
            </a:extLst>
          </p:cNvPr>
          <p:cNvSpPr/>
          <p:nvPr userDrawn="1"/>
        </p:nvSpPr>
        <p:spPr>
          <a:xfrm>
            <a:off x="2653394" y="2669493"/>
            <a:ext cx="1502228" cy="13879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delaware">
            <a:extLst>
              <a:ext uri="{FF2B5EF4-FFF2-40B4-BE49-F238E27FC236}">
                <a16:creationId xmlns:a16="http://schemas.microsoft.com/office/drawing/2014/main" id="{8AD1A62B-D3DB-E0E2-9538-68132DA2F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94" y="2612343"/>
            <a:ext cx="1445078" cy="14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0C5899-48B6-91B9-7CD0-8B0CB2510817}"/>
              </a:ext>
            </a:extLst>
          </p:cNvPr>
          <p:cNvSpPr/>
          <p:nvPr userDrawn="1"/>
        </p:nvSpPr>
        <p:spPr>
          <a:xfrm>
            <a:off x="5086351" y="2669493"/>
            <a:ext cx="1502228" cy="13879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2709FF-6742-5759-69A1-7CFC9D0014A5}"/>
              </a:ext>
            </a:extLst>
          </p:cNvPr>
          <p:cNvSpPr/>
          <p:nvPr userDrawn="1"/>
        </p:nvSpPr>
        <p:spPr>
          <a:xfrm>
            <a:off x="7519308" y="2669493"/>
            <a:ext cx="1502228" cy="13879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E8E0FF-BCA0-5DDE-F0E8-F68BBA66FA7A}"/>
              </a:ext>
            </a:extLst>
          </p:cNvPr>
          <p:cNvSpPr/>
          <p:nvPr userDrawn="1"/>
        </p:nvSpPr>
        <p:spPr>
          <a:xfrm>
            <a:off x="1969462" y="4852076"/>
            <a:ext cx="1144360" cy="1114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05DC1CB-ED28-E2D7-581C-F211AB17DEF0}"/>
              </a:ext>
            </a:extLst>
          </p:cNvPr>
          <p:cNvSpPr/>
          <p:nvPr userDrawn="1"/>
        </p:nvSpPr>
        <p:spPr>
          <a:xfrm>
            <a:off x="3703694" y="4852076"/>
            <a:ext cx="1144360" cy="1114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391C234-1E09-E872-2AE1-B0E16DFEDE3C}"/>
              </a:ext>
            </a:extLst>
          </p:cNvPr>
          <p:cNvSpPr/>
          <p:nvPr userDrawn="1"/>
        </p:nvSpPr>
        <p:spPr>
          <a:xfrm>
            <a:off x="5437926" y="4852076"/>
            <a:ext cx="1144360" cy="1114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C0EF04-E8B0-AA04-1ADB-7F0DACFF1447}"/>
              </a:ext>
            </a:extLst>
          </p:cNvPr>
          <p:cNvSpPr/>
          <p:nvPr userDrawn="1"/>
        </p:nvSpPr>
        <p:spPr>
          <a:xfrm>
            <a:off x="7355854" y="4852076"/>
            <a:ext cx="1144360" cy="1114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79BEC83-31F6-6E5E-BBED-98C55742D6C6}"/>
              </a:ext>
            </a:extLst>
          </p:cNvPr>
          <p:cNvSpPr/>
          <p:nvPr userDrawn="1"/>
        </p:nvSpPr>
        <p:spPr>
          <a:xfrm>
            <a:off x="9273782" y="4852076"/>
            <a:ext cx="1144360" cy="1114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2" name="Picture 8" descr="Gaming1">
            <a:extLst>
              <a:ext uri="{FF2B5EF4-FFF2-40B4-BE49-F238E27FC236}">
                <a16:creationId xmlns:a16="http://schemas.microsoft.com/office/drawing/2014/main" id="{D3C40DFA-8D80-98DC-FB36-A43956D9A3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30" y="2959325"/>
            <a:ext cx="1481815" cy="8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09AACA-A547-995F-3EED-EB48F56CED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91702" y="2807152"/>
            <a:ext cx="557439" cy="55743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EC5C0E6-FCF4-9DC3-34B5-3EB4057A6F0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84620" y="3430978"/>
            <a:ext cx="1401537" cy="476384"/>
          </a:xfrm>
          <a:prstGeom prst="rect">
            <a:avLst/>
          </a:prstGeom>
        </p:spPr>
      </p:pic>
      <p:pic>
        <p:nvPicPr>
          <p:cNvPr id="1038" name="Picture 14" descr="Birdit">
            <a:extLst>
              <a:ext uri="{FF2B5EF4-FFF2-40B4-BE49-F238E27FC236}">
                <a16:creationId xmlns:a16="http://schemas.microsoft.com/office/drawing/2014/main" id="{AF7FDC48-9985-26AE-7149-2B3321A6D7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53" y="4923703"/>
            <a:ext cx="971169" cy="97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vApps">
            <a:extLst>
              <a:ext uri="{FF2B5EF4-FFF2-40B4-BE49-F238E27FC236}">
                <a16:creationId xmlns:a16="http://schemas.microsoft.com/office/drawing/2014/main" id="{B5C1336B-FCEB-D28C-641E-AD3AB37F9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12" y="4930560"/>
            <a:ext cx="957454" cy="9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 Belgique">
            <a:extLst>
              <a:ext uri="{FF2B5EF4-FFF2-40B4-BE49-F238E27FC236}">
                <a16:creationId xmlns:a16="http://schemas.microsoft.com/office/drawing/2014/main" id="{AB997EC6-5D71-5BD0-05CF-D3A78204BD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52" y="4862620"/>
            <a:ext cx="1093334" cy="10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nse of Tech">
            <a:extLst>
              <a:ext uri="{FF2B5EF4-FFF2-40B4-BE49-F238E27FC236}">
                <a16:creationId xmlns:a16="http://schemas.microsoft.com/office/drawing/2014/main" id="{94CAA0E0-502E-0736-DB8B-0655904A0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04" y="5007657"/>
            <a:ext cx="803259" cy="8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arkle">
            <a:extLst>
              <a:ext uri="{FF2B5EF4-FFF2-40B4-BE49-F238E27FC236}">
                <a16:creationId xmlns:a16="http://schemas.microsoft.com/office/drawing/2014/main" id="{E6D5AC94-1869-A3C6-D333-F3B914538D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615" y="4977939"/>
            <a:ext cx="862693" cy="86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0596BB-BDC5-F976-FBB1-FB49773B8842}"/>
              </a:ext>
            </a:extLst>
          </p:cNvPr>
          <p:cNvSpPr txBox="1">
            <a:spLocks/>
          </p:cNvSpPr>
          <p:nvPr userDrawn="1"/>
        </p:nvSpPr>
        <p:spPr>
          <a:xfrm>
            <a:off x="3833809" y="145825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00B050"/>
                </a:solidFill>
                <a:effectLst>
                  <a:glow rad="88900">
                    <a:srgbClr val="66FF66"/>
                  </a:glow>
                </a:effectLst>
              </a:rPr>
              <a:t>PLATINIUM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DB6B41C-755E-EA35-AB9E-6D97A13B45D7}"/>
              </a:ext>
            </a:extLst>
          </p:cNvPr>
          <p:cNvSpPr txBox="1">
            <a:spLocks/>
          </p:cNvSpPr>
          <p:nvPr userDrawn="1"/>
        </p:nvSpPr>
        <p:spPr>
          <a:xfrm>
            <a:off x="3877650" y="2131951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chemeClr val="accent3">
                    <a:lumMod val="75000"/>
                  </a:schemeClr>
                </a:solidFill>
                <a:effectLst>
                  <a:glow rad="88900">
                    <a:schemeClr val="accent1"/>
                  </a:glow>
                </a:effectLst>
              </a:rPr>
              <a:t>GOLD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97F050A-6588-722B-3ECA-EA6AAFA8FC62}"/>
              </a:ext>
            </a:extLst>
          </p:cNvPr>
          <p:cNvSpPr txBox="1">
            <a:spLocks/>
          </p:cNvSpPr>
          <p:nvPr userDrawn="1"/>
        </p:nvSpPr>
        <p:spPr>
          <a:xfrm>
            <a:off x="3984392" y="4276487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accent6"/>
                  </a:glow>
                </a:effectLst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59434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296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4E5B-1D12-9FB9-ACDB-DE760F63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96" y="3196570"/>
            <a:ext cx="5652404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EC88AB-8736-111A-0911-256C1A837A98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157792" y="1251278"/>
            <a:ext cx="2670313" cy="898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Summary</a:t>
            </a:r>
            <a:endParaRPr lang="fr-FR" b="1" dirty="0"/>
          </a:p>
        </p:txBody>
      </p:sp>
      <p:pic>
        <p:nvPicPr>
          <p:cNvPr id="10" name="Image 9" descr="Une image contenant plafond, Ambré, éclairage, intérieur&#10;&#10;Description générée automatiquement">
            <a:extLst>
              <a:ext uri="{FF2B5EF4-FFF2-40B4-BE49-F238E27FC236}">
                <a16:creationId xmlns:a16="http://schemas.microsoft.com/office/drawing/2014/main" id="{CA506100-F0F3-7AE3-5CF5-B96ABD06F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6308"/>
          <a:stretch/>
        </p:blipFill>
        <p:spPr>
          <a:xfrm>
            <a:off x="436229" y="401914"/>
            <a:ext cx="5812957" cy="259673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E33AE8-B7E0-D834-A093-7D631ECAD167}"/>
              </a:ext>
            </a:extLst>
          </p:cNvPr>
          <p:cNvSpPr txBox="1"/>
          <p:nvPr userDrawn="1"/>
        </p:nvSpPr>
        <p:spPr>
          <a:xfrm>
            <a:off x="6818244" y="1963577"/>
            <a:ext cx="3656642" cy="3261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Introduction                </a:t>
            </a:r>
            <a:r>
              <a:rPr lang="fr-FR" sz="2800" b="1" dirty="0"/>
              <a:t>03</a:t>
            </a:r>
          </a:p>
          <a:p>
            <a:pPr>
              <a:lnSpc>
                <a:spcPct val="150000"/>
              </a:lnSpc>
            </a:pPr>
            <a:r>
              <a:rPr lang="fr-FR" sz="2800" b="0" dirty="0"/>
              <a:t>Part .1</a:t>
            </a:r>
            <a:r>
              <a:rPr lang="fr-FR" sz="2800" b="1" dirty="0"/>
              <a:t>                            05</a:t>
            </a:r>
          </a:p>
          <a:p>
            <a:pPr>
              <a:lnSpc>
                <a:spcPct val="150000"/>
              </a:lnSpc>
            </a:pPr>
            <a:r>
              <a:rPr lang="fr-FR" sz="2800" b="0" dirty="0"/>
              <a:t>Part. 2</a:t>
            </a:r>
            <a:r>
              <a:rPr lang="fr-FR" sz="2800" b="1" dirty="0"/>
              <a:t>                            06</a:t>
            </a:r>
          </a:p>
          <a:p>
            <a:pPr>
              <a:lnSpc>
                <a:spcPct val="150000"/>
              </a:lnSpc>
            </a:pPr>
            <a:r>
              <a:rPr lang="fr-FR" sz="2800" b="0" dirty="0"/>
              <a:t>Part. 3                            </a:t>
            </a:r>
            <a:r>
              <a:rPr lang="fr-FR" sz="2800" b="1" dirty="0"/>
              <a:t>08</a:t>
            </a:r>
          </a:p>
          <a:p>
            <a:pPr>
              <a:lnSpc>
                <a:spcPct val="150000"/>
              </a:lnSpc>
            </a:pPr>
            <a:r>
              <a:rPr lang="fr-FR" sz="2800" b="0" dirty="0"/>
              <a:t>Conclusion</a:t>
            </a:r>
            <a:r>
              <a:rPr lang="fr-FR" sz="2800" b="1" dirty="0"/>
              <a:t>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18572909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980" y="417443"/>
            <a:ext cx="63163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04452" y="2017643"/>
            <a:ext cx="48105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manège, carrousel, parc d’attractions, ciel&#10;&#10;Description générée automatiquement">
            <a:extLst>
              <a:ext uri="{FF2B5EF4-FFF2-40B4-BE49-F238E27FC236}">
                <a16:creationId xmlns:a16="http://schemas.microsoft.com/office/drawing/2014/main" id="{DF11E4B5-6B82-C0BF-98FD-47350003B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6" r="8244"/>
          <a:stretch/>
        </p:blipFill>
        <p:spPr>
          <a:xfrm>
            <a:off x="472041" y="417443"/>
            <a:ext cx="3826565" cy="54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92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42" y="427382"/>
            <a:ext cx="588900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041" y="2126973"/>
            <a:ext cx="48105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5" name="Image 4" descr="Une image contenant manège, ciel, parc d’attractions, foire&#10;&#10;Description générée automatiquement">
            <a:extLst>
              <a:ext uri="{FF2B5EF4-FFF2-40B4-BE49-F238E27FC236}">
                <a16:creationId xmlns:a16="http://schemas.microsoft.com/office/drawing/2014/main" id="{70B722DB-52FE-98AE-6532-41EA21150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r="9587"/>
          <a:stretch/>
        </p:blipFill>
        <p:spPr>
          <a:xfrm>
            <a:off x="6679096" y="496956"/>
            <a:ext cx="4969565" cy="55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52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BFB4B-9AA8-B23C-3D8A-BE8A11BAF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2372" y="4754246"/>
            <a:ext cx="10515600" cy="1326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 err="1"/>
              <a:t>Title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285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381000"/>
            <a:ext cx="7610566" cy="762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041" y="2167709"/>
            <a:ext cx="5486400" cy="30173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Afbeelding 8" descr="Afbeelding met duisternis, schermopname, zwart, natuur&#10;&#10;Automatisch gegenereerde beschrijving">
            <a:extLst>
              <a:ext uri="{FF2B5EF4-FFF2-40B4-BE49-F238E27FC236}">
                <a16:creationId xmlns:a16="http://schemas.microsoft.com/office/drawing/2014/main" id="{22B983A9-DB35-1778-A8F4-929D02DF73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00" y="4101802"/>
            <a:ext cx="5442253" cy="38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05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maan, zwart, duisternis, nacht">
            <a:extLst>
              <a:ext uri="{FF2B5EF4-FFF2-40B4-BE49-F238E27FC236}">
                <a16:creationId xmlns:a16="http://schemas.microsoft.com/office/drawing/2014/main" id="{8EC8F6A3-2B14-CBF3-381E-39C9FDE137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5750" y="-2333172"/>
            <a:ext cx="8687647" cy="6135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381000"/>
            <a:ext cx="7610566" cy="762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041" y="2167709"/>
            <a:ext cx="5486400" cy="30173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992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schermopname">
            <a:extLst>
              <a:ext uri="{FF2B5EF4-FFF2-40B4-BE49-F238E27FC236}">
                <a16:creationId xmlns:a16="http://schemas.microsoft.com/office/drawing/2014/main" id="{91D2BC72-0DAE-384A-22D0-F4325C977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14" y="-1404983"/>
            <a:ext cx="6201185" cy="4384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381000"/>
            <a:ext cx="7610566" cy="762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041" y="2167709"/>
            <a:ext cx="5486400" cy="30173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038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381000"/>
            <a:ext cx="7610566" cy="762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041" y="2167709"/>
            <a:ext cx="5486400" cy="30173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54D704-7611-B5DD-FD4E-9CD9116A1228}"/>
              </a:ext>
            </a:extLst>
          </p:cNvPr>
          <p:cNvSpPr/>
          <p:nvPr/>
        </p:nvSpPr>
        <p:spPr>
          <a:xfrm rot="5400000">
            <a:off x="11234421" y="6025968"/>
            <a:ext cx="511637" cy="500752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088164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381000"/>
            <a:ext cx="7610566" cy="762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276" y="2264227"/>
            <a:ext cx="4142377" cy="29149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54D704-7611-B5DD-FD4E-9CD9116A1228}"/>
              </a:ext>
            </a:extLst>
          </p:cNvPr>
          <p:cNvSpPr/>
          <p:nvPr/>
        </p:nvSpPr>
        <p:spPr>
          <a:xfrm rot="5400000">
            <a:off x="11234421" y="6025968"/>
            <a:ext cx="511637" cy="500752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52667D-69B9-E461-99BF-0403CB60C3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53349" y="2264228"/>
            <a:ext cx="4142377" cy="29149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183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maan, zwart, duisternis, nacht&#10;&#10;Automatisch gegenereerde beschrijving">
            <a:extLst>
              <a:ext uri="{FF2B5EF4-FFF2-40B4-BE49-F238E27FC236}">
                <a16:creationId xmlns:a16="http://schemas.microsoft.com/office/drawing/2014/main" id="{E9E227C7-1A53-41D9-7F4C-61A2E6406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4779" y="-2159000"/>
            <a:ext cx="97001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97200" y="889000"/>
            <a:ext cx="6428377" cy="762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56629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752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cirkel, schermopname&#10;&#10;Automatisch gegenereerde beschrijving">
            <a:extLst>
              <a:ext uri="{FF2B5EF4-FFF2-40B4-BE49-F238E27FC236}">
                <a16:creationId xmlns:a16="http://schemas.microsoft.com/office/drawing/2014/main" id="{0D94F9D0-310E-D463-4AED-F223255380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7309" y="2026194"/>
            <a:ext cx="5403338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03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schermopname&#10;&#10;Automatisch gegenereerde beschrijving">
            <a:extLst>
              <a:ext uri="{FF2B5EF4-FFF2-40B4-BE49-F238E27FC236}">
                <a16:creationId xmlns:a16="http://schemas.microsoft.com/office/drawing/2014/main" id="{106B881D-147E-640A-93ED-4F3FD5125E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14" y="-1404983"/>
            <a:ext cx="6201185" cy="4384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77229" y="939800"/>
            <a:ext cx="3427941" cy="774700"/>
          </a:xfrm>
          <a:prstGeom prst="rect">
            <a:avLst/>
          </a:prstGeom>
        </p:spPr>
        <p:txBody>
          <a:bodyPr anchor="b"/>
          <a:lstStyle>
            <a:lvl1pPr algn="ctr">
              <a:defRPr sz="1333" b="1"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77229" y="2057401"/>
            <a:ext cx="3427942" cy="33305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33">
                <a:latin typeface="Karla Medium" pitchFamily="2" charset="0"/>
              </a:defRPr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07905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duisternis, schermopname, zwart, natuur&#10;&#10;Automatisch gegenereerde beschrijving">
            <a:extLst>
              <a:ext uri="{FF2B5EF4-FFF2-40B4-BE49-F238E27FC236}">
                <a16:creationId xmlns:a16="http://schemas.microsoft.com/office/drawing/2014/main" id="{06617DE0-961E-92A9-30CA-54ECFEEF70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636" y="-1355605"/>
            <a:ext cx="5778985" cy="4085742"/>
          </a:xfrm>
          <a:prstGeom prst="rect">
            <a:avLst/>
          </a:prstGeom>
        </p:spPr>
      </p:pic>
      <p:pic>
        <p:nvPicPr>
          <p:cNvPr id="9" name="Afbeelding 8" descr="Afbeelding met zwart&#10;&#10;Automatisch gegenereerde beschrijving">
            <a:extLst>
              <a:ext uri="{FF2B5EF4-FFF2-40B4-BE49-F238E27FC236}">
                <a16:creationId xmlns:a16="http://schemas.microsoft.com/office/drawing/2014/main" id="{4D4F4754-3D7D-2153-186B-12A97AC5E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1783" y="-131127"/>
            <a:ext cx="3416059" cy="24151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8CD712-7693-A33D-C40F-B62571888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2229" y="685102"/>
            <a:ext cx="6728823" cy="76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err="1"/>
              <a:t>Title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0458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4509DCEE-349A-4ACD-90D3-2DA188793612}"/>
              </a:ext>
            </a:extLst>
          </p:cNvPr>
          <p:cNvSpPr/>
          <p:nvPr/>
        </p:nvSpPr>
        <p:spPr>
          <a:xfrm>
            <a:off x="1814144" y="3545917"/>
            <a:ext cx="573465" cy="573465"/>
          </a:xfrm>
          <a:custGeom>
            <a:avLst/>
            <a:gdLst/>
            <a:ahLst/>
            <a:cxnLst/>
            <a:rect l="l" t="t" r="r" b="b"/>
            <a:pathLst>
              <a:path w="860198" h="860198">
                <a:moveTo>
                  <a:pt x="0" y="0"/>
                </a:moveTo>
                <a:lnTo>
                  <a:pt x="860198" y="0"/>
                </a:lnTo>
                <a:lnTo>
                  <a:pt x="860198" y="860198"/>
                </a:lnTo>
                <a:lnTo>
                  <a:pt x="0" y="86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16DF43-A660-3A20-D51F-FD9E1D2EBA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241" y="1036311"/>
            <a:ext cx="6728823" cy="76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  <a:endParaRPr lang="en-BE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599415B-FAF4-48A8-31F1-4FCD0C3A2009}"/>
              </a:ext>
            </a:extLst>
          </p:cNvPr>
          <p:cNvSpPr/>
          <p:nvPr/>
        </p:nvSpPr>
        <p:spPr>
          <a:xfrm rot="5400000">
            <a:off x="1477682" y="4562528"/>
            <a:ext cx="368680" cy="191713"/>
          </a:xfrm>
          <a:custGeom>
            <a:avLst/>
            <a:gdLst/>
            <a:ahLst/>
            <a:cxnLst/>
            <a:rect l="l" t="t" r="r" b="b"/>
            <a:pathLst>
              <a:path w="553020" h="287570">
                <a:moveTo>
                  <a:pt x="0" y="0"/>
                </a:moveTo>
                <a:lnTo>
                  <a:pt x="553020" y="0"/>
                </a:lnTo>
                <a:lnTo>
                  <a:pt x="553020" y="287571"/>
                </a:lnTo>
                <a:lnTo>
                  <a:pt x="0" y="287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66FEE9A-AA14-88E9-B4C8-88116C597B4B}"/>
              </a:ext>
            </a:extLst>
          </p:cNvPr>
          <p:cNvSpPr/>
          <p:nvPr/>
        </p:nvSpPr>
        <p:spPr>
          <a:xfrm rot="5400000">
            <a:off x="2013113" y="5066193"/>
            <a:ext cx="374496" cy="374496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3FD00B8-069C-EBD2-6AFA-2E7D148140C5}"/>
              </a:ext>
            </a:extLst>
          </p:cNvPr>
          <p:cNvSpPr/>
          <p:nvPr/>
        </p:nvSpPr>
        <p:spPr>
          <a:xfrm rot="-5400000">
            <a:off x="457441" y="3832649"/>
            <a:ext cx="948723" cy="948723"/>
          </a:xfrm>
          <a:custGeom>
            <a:avLst/>
            <a:gdLst/>
            <a:ahLst/>
            <a:cxnLst/>
            <a:rect l="l" t="t" r="r" b="b"/>
            <a:pathLst>
              <a:path w="1423084" h="1423084">
                <a:moveTo>
                  <a:pt x="0" y="0"/>
                </a:moveTo>
                <a:lnTo>
                  <a:pt x="1423084" y="0"/>
                </a:lnTo>
                <a:lnTo>
                  <a:pt x="1423084" y="1423084"/>
                </a:lnTo>
                <a:lnTo>
                  <a:pt x="0" y="1423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FCA3616-18A5-5CA7-1200-1C2A7964539D}"/>
              </a:ext>
            </a:extLst>
          </p:cNvPr>
          <p:cNvSpPr/>
          <p:nvPr/>
        </p:nvSpPr>
        <p:spPr>
          <a:xfrm rot="-10800000">
            <a:off x="457441" y="5066193"/>
            <a:ext cx="1425455" cy="1425455"/>
          </a:xfrm>
          <a:custGeom>
            <a:avLst/>
            <a:gdLst/>
            <a:ahLst/>
            <a:cxnLst/>
            <a:rect l="l" t="t" r="r" b="b"/>
            <a:pathLst>
              <a:path w="2138182" h="2138182">
                <a:moveTo>
                  <a:pt x="0" y="0"/>
                </a:moveTo>
                <a:lnTo>
                  <a:pt x="2138182" y="0"/>
                </a:lnTo>
                <a:lnTo>
                  <a:pt x="2138182" y="2138182"/>
                </a:lnTo>
                <a:lnTo>
                  <a:pt x="0" y="2138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0886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3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8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16.jpe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1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6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2092C"/>
            </a:gs>
            <a:gs pos="86000">
              <a:srgbClr val="322129"/>
            </a:gs>
            <a:gs pos="78000">
              <a:srgbClr val="12092C"/>
            </a:gs>
            <a:gs pos="100000">
              <a:srgbClr val="5A3F2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DB0A73-9278-51E3-D75B-90D0ECD2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E339BC-BC33-FECA-9309-E1F5B9CE0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78965A-70E5-8053-AFB0-AF5EA6E1ECE4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07586" y="6176963"/>
            <a:ext cx="150524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9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DF1D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DF1D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DF1D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DF1D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DF1D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DF1D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F781DE8-49DE-03FD-6552-0AF401B407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913" y="1884680"/>
            <a:ext cx="7291615" cy="2916646"/>
          </a:xfrm>
          <a:prstGeom prst="rect">
            <a:avLst/>
          </a:prstGeom>
          <a:blipFill>
            <a:blip r:embed="rId14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26730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Karla" pitchFamily="2" charset="0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Karla Light" panose="020F0502020204030204" pitchFamily="2" charset="0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Karla Medium" pitchFamily="2" charset="0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Karla Light" pitchFamily="2" charset="0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BC438A-A8A6-E845-2DCE-557A5150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1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1A06B62-8BB1-9677-4094-5FB84178B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C6158-8F78-35D3-76AC-E889215D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810" y="1143000"/>
            <a:ext cx="6635501" cy="1612290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/>
              <a:t>Don’t fight 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DA71-F673-1427-202E-53ECD801E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36849"/>
            <a:ext cx="5547084" cy="3776314"/>
          </a:xfrm>
        </p:spPr>
        <p:txBody>
          <a:bodyPr>
            <a:normAutofit/>
          </a:bodyPr>
          <a:lstStyle/>
          <a:p>
            <a:r>
              <a:rPr lang="en-US" sz="2400" dirty="0"/>
              <a:t>Trying the same thing rarely gives different results</a:t>
            </a:r>
          </a:p>
          <a:p>
            <a:r>
              <a:rPr lang="en-US" sz="2400" dirty="0"/>
              <a:t>More facts and figures won’t help</a:t>
            </a:r>
          </a:p>
          <a:p>
            <a:r>
              <a:rPr lang="en-US" sz="2400" dirty="0"/>
              <a:t>People get used to your rant</a:t>
            </a:r>
          </a:p>
          <a:p>
            <a:r>
              <a:rPr lang="en-US" sz="2400" dirty="0"/>
              <a:t>Stop </a:t>
            </a:r>
            <a:r>
              <a:rPr lang="en-US" sz="2400" b="1" dirty="0"/>
              <a:t>pushing</a:t>
            </a:r>
            <a:r>
              <a:rPr lang="en-US" sz="2400" dirty="0"/>
              <a:t> your idea</a:t>
            </a:r>
          </a:p>
          <a:p>
            <a:endParaRPr lang="en-US" sz="2400" dirty="0"/>
          </a:p>
        </p:txBody>
      </p:sp>
      <p:pic>
        <p:nvPicPr>
          <p:cNvPr id="14" name="Picture 13" descr="Small white light bulbs with one large yellow light bulb drawn on a black surface">
            <a:extLst>
              <a:ext uri="{FF2B5EF4-FFF2-40B4-BE49-F238E27FC236}">
                <a16:creationId xmlns:a16="http://schemas.microsoft.com/office/drawing/2014/main" id="{E3979800-4AF5-6DDA-09CD-56C3E21E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92" b="8471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404072-35C2-5967-6DAD-5723408B56B1}"/>
              </a:ext>
            </a:extLst>
          </p:cNvPr>
          <p:cNvSpPr txBox="1"/>
          <p:nvPr/>
        </p:nvSpPr>
        <p:spPr>
          <a:xfrm>
            <a:off x="600559" y="4761855"/>
            <a:ext cx="4719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pc="300" dirty="0"/>
              <a:t>When you’re new on a team, don’t be the asshole who wants to change everything immediately!</a:t>
            </a:r>
          </a:p>
        </p:txBody>
      </p:sp>
    </p:spTree>
    <p:extLst>
      <p:ext uri="{BB962C8B-B14F-4D97-AF65-F5344CB8AC3E}">
        <p14:creationId xmlns:p14="http://schemas.microsoft.com/office/powerpoint/2010/main" val="138360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CE8706-C904-73E3-C523-33027F7D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3201B-432F-7A72-6FF6-CF040421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rumpled paper light bulb">
            <a:extLst>
              <a:ext uri="{FF2B5EF4-FFF2-40B4-BE49-F238E27FC236}">
                <a16:creationId xmlns:a16="http://schemas.microsoft.com/office/drawing/2014/main" id="{CF738723-8ED5-A66F-9E2B-DA9D39DB8F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C6158-8F78-35D3-76AC-E889215D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3000"/>
            <a:ext cx="5345502" cy="125730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Start pulling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DA71-F673-1427-202E-53ECD801E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648444"/>
            <a:ext cx="6008424" cy="3066555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Involve people in your idea</a:t>
            </a:r>
          </a:p>
          <a:p>
            <a:r>
              <a:rPr lang="en-US" sz="2400" dirty="0">
                <a:solidFill>
                  <a:srgbClr val="FFFFFF"/>
                </a:solidFill>
              </a:rPr>
              <a:t>Give them a say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Start a dialogue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Make them feel it’s as much their idea than yours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It’s all about </a:t>
            </a:r>
            <a:r>
              <a:rPr lang="en-US" sz="2400" b="1" dirty="0">
                <a:solidFill>
                  <a:srgbClr val="FFFFFF"/>
                </a:solidFill>
              </a:rPr>
              <a:t>empathy</a:t>
            </a:r>
            <a:r>
              <a:rPr lang="en-US" sz="2400" dirty="0">
                <a:solidFill>
                  <a:srgbClr val="FFFFFF"/>
                </a:solidFill>
              </a:rPr>
              <a:t>!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8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1A06B62-8BB1-9677-4094-5FB84178B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C6158-8F78-35D3-76AC-E889215D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820" y="1143000"/>
            <a:ext cx="4948479" cy="161229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Who do you pull?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DA71-F673-1427-202E-53ECD801E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36850"/>
            <a:ext cx="5067299" cy="2978150"/>
          </a:xfrm>
        </p:spPr>
        <p:txBody>
          <a:bodyPr>
            <a:normAutofit/>
          </a:bodyPr>
          <a:lstStyle/>
          <a:p>
            <a:r>
              <a:rPr lang="en-US" sz="2400" dirty="0"/>
              <a:t>Don’t pull everyone</a:t>
            </a:r>
          </a:p>
          <a:p>
            <a:r>
              <a:rPr lang="en-US" sz="2400" dirty="0"/>
              <a:t>Pull the most resisting person</a:t>
            </a:r>
          </a:p>
          <a:p>
            <a:r>
              <a:rPr lang="en-US" sz="2400" dirty="0"/>
              <a:t>Look for an ally or a sponsor</a:t>
            </a:r>
          </a:p>
          <a:p>
            <a:r>
              <a:rPr lang="en-US" sz="2400" dirty="0"/>
              <a:t>Allies might not be part of your direct environment</a:t>
            </a:r>
          </a:p>
        </p:txBody>
      </p:sp>
      <p:pic>
        <p:nvPicPr>
          <p:cNvPr id="12" name="Picture 11" descr="Hands holding each other's wrists and interlinked to form a circle">
            <a:extLst>
              <a:ext uri="{FF2B5EF4-FFF2-40B4-BE49-F238E27FC236}">
                <a16:creationId xmlns:a16="http://schemas.microsoft.com/office/drawing/2014/main" id="{32B4E3C5-DA8A-208C-100F-1B0A0062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963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981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1A06B62-8BB1-9677-4094-5FB84178B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8D5ED-51FE-F1AE-DA4D-4B0ADBC8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590" y="1143000"/>
            <a:ext cx="5126709" cy="161229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Get to know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8FDB-832F-84B2-C558-78D74CE40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36849"/>
            <a:ext cx="5895814" cy="3621331"/>
          </a:xfrm>
        </p:spPr>
        <p:txBody>
          <a:bodyPr>
            <a:normAutofit/>
          </a:bodyPr>
          <a:lstStyle/>
          <a:p>
            <a:r>
              <a:rPr lang="en-US" sz="2400" dirty="0"/>
              <a:t>What are they afraid of?</a:t>
            </a:r>
          </a:p>
          <a:p>
            <a:r>
              <a:rPr lang="en-US" sz="2400" dirty="0"/>
              <a:t>What are their objectives and KPI’s?</a:t>
            </a:r>
          </a:p>
          <a:p>
            <a:r>
              <a:rPr lang="en-US" sz="2400" dirty="0"/>
              <a:t>What do they care about?</a:t>
            </a:r>
          </a:p>
          <a:p>
            <a:r>
              <a:rPr lang="en-US" sz="2400" dirty="0"/>
              <a:t>Show interest in what they do</a:t>
            </a:r>
          </a:p>
          <a:p>
            <a:r>
              <a:rPr lang="en-US" sz="2400" dirty="0"/>
              <a:t>Show you care about their concerns</a:t>
            </a:r>
          </a:p>
          <a:p>
            <a:r>
              <a:rPr lang="en-US" sz="2400" dirty="0"/>
              <a:t>Build </a:t>
            </a:r>
            <a:r>
              <a:rPr lang="en-US" sz="2400" b="1" dirty="0"/>
              <a:t>trust</a:t>
            </a:r>
          </a:p>
        </p:txBody>
      </p:sp>
      <p:pic>
        <p:nvPicPr>
          <p:cNvPr id="12" name="Picture 11" descr="Two people shaking hands">
            <a:extLst>
              <a:ext uri="{FF2B5EF4-FFF2-40B4-BE49-F238E27FC236}">
                <a16:creationId xmlns:a16="http://schemas.microsoft.com/office/drawing/2014/main" id="{5BA239E6-3A37-B6A7-43F2-61E3649BE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55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0FDAD6-67AB-2DA2-7574-B0D144BC430F}"/>
              </a:ext>
            </a:extLst>
          </p:cNvPr>
          <p:cNvSpPr txBox="1"/>
          <p:nvPr/>
        </p:nvSpPr>
        <p:spPr>
          <a:xfrm>
            <a:off x="600560" y="4761855"/>
            <a:ext cx="42065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pc="300" dirty="0"/>
              <a:t>People are rarely afraid of the change itself.</a:t>
            </a:r>
          </a:p>
          <a:p>
            <a:endParaRPr lang="en-US" sz="2000" i="1" spc="300" dirty="0"/>
          </a:p>
          <a:p>
            <a:r>
              <a:rPr lang="en-US" sz="2000" i="1" spc="300" dirty="0"/>
              <a:t>They are afraid of the impact on their status.</a:t>
            </a:r>
          </a:p>
        </p:txBody>
      </p:sp>
    </p:spTree>
    <p:extLst>
      <p:ext uri="{BB962C8B-B14F-4D97-AF65-F5344CB8AC3E}">
        <p14:creationId xmlns:p14="http://schemas.microsoft.com/office/powerpoint/2010/main" val="768837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5CE8706-C904-73E3-C523-33027F7D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53201B-432F-7A72-6FF6-CF040421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BB0694E9-5F2E-9EB0-76E6-867E098D9B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2502" b="1396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0F9CF4-7359-974E-5702-98DE01C4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98902"/>
            <a:ext cx="5343939" cy="15692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Start a dialogue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5CED3-6B5E-05D6-E72F-B62BDAF7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7" y="2648444"/>
            <a:ext cx="6442131" cy="38070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Can I pick your brain for something?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What parts do you like?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How could I make this work for you?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What score (0 – 10) would you give this?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Anything above 0 is good!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9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A06B62-8BB1-9677-4094-5FB84178B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C162C-249B-D5F3-14AE-0D296C63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586" y="1143000"/>
            <a:ext cx="5095714" cy="161229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Think HOW you communicate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7D700-14BB-598E-B933-BBE7E3206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36850"/>
            <a:ext cx="5821536" cy="2978150"/>
          </a:xfrm>
        </p:spPr>
        <p:txBody>
          <a:bodyPr>
            <a:normAutofit/>
          </a:bodyPr>
          <a:lstStyle/>
          <a:p>
            <a:r>
              <a:rPr lang="en-US" sz="2400" dirty="0"/>
              <a:t>Is it a technical or financial person?</a:t>
            </a:r>
          </a:p>
          <a:p>
            <a:r>
              <a:rPr lang="en-US" sz="2400" dirty="0"/>
              <a:t>Does he prefer text?</a:t>
            </a:r>
          </a:p>
          <a:p>
            <a:r>
              <a:rPr lang="en-US" sz="2400" dirty="0"/>
              <a:t>Does she prefer visuals, schemas…?</a:t>
            </a:r>
          </a:p>
          <a:p>
            <a:r>
              <a:rPr lang="en-US" sz="2400" dirty="0"/>
              <a:t>Details or bullet points?</a:t>
            </a:r>
          </a:p>
          <a:p>
            <a:r>
              <a:rPr lang="en-US" sz="2400" dirty="0"/>
              <a:t>Email, Teams, face to face…</a:t>
            </a:r>
          </a:p>
        </p:txBody>
      </p:sp>
      <p:pic>
        <p:nvPicPr>
          <p:cNvPr id="12" name="Picture 11" descr="Angled shot of pen on a graph">
            <a:extLst>
              <a:ext uri="{FF2B5EF4-FFF2-40B4-BE49-F238E27FC236}">
                <a16:creationId xmlns:a16="http://schemas.microsoft.com/office/drawing/2014/main" id="{2982E166-AC29-FB1B-3496-186DAFE0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57" b="7405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29FF1-30D1-45F3-575F-4B128618722A}"/>
              </a:ext>
            </a:extLst>
          </p:cNvPr>
          <p:cNvSpPr txBox="1"/>
          <p:nvPr/>
        </p:nvSpPr>
        <p:spPr>
          <a:xfrm>
            <a:off x="600560" y="4761855"/>
            <a:ext cx="4206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pc="300" dirty="0"/>
              <a:t>Adapt to their mental framework.</a:t>
            </a:r>
          </a:p>
          <a:p>
            <a:endParaRPr lang="en-US" sz="2000" i="1" spc="300" dirty="0"/>
          </a:p>
          <a:p>
            <a:endParaRPr lang="en-US" sz="2000" i="1" spc="300" dirty="0"/>
          </a:p>
        </p:txBody>
      </p:sp>
    </p:spTree>
    <p:extLst>
      <p:ext uri="{BB962C8B-B14F-4D97-AF65-F5344CB8AC3E}">
        <p14:creationId xmlns:p14="http://schemas.microsoft.com/office/powerpoint/2010/main" val="628812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753201B-432F-7A72-6FF6-CF040421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and with a gavel">
            <a:extLst>
              <a:ext uri="{FF2B5EF4-FFF2-40B4-BE49-F238E27FC236}">
                <a16:creationId xmlns:a16="http://schemas.microsoft.com/office/drawing/2014/main" id="{FA58E496-C2E2-C0E9-162C-E257767D9B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9" b="53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46896-D9B3-B192-0BA0-FA578C15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43000"/>
            <a:ext cx="4394201" cy="1418617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Authority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83BE2E3-EF33-BE4C-602D-D73D00E95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453" y="2963965"/>
            <a:ext cx="3247094" cy="3605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Selling to your peers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Ego</a:t>
            </a:r>
          </a:p>
          <a:p>
            <a:r>
              <a:rPr lang="en-US" sz="2000" dirty="0">
                <a:solidFill>
                  <a:schemeClr val="bg1"/>
                </a:solidFill>
              </a:rPr>
              <a:t>Fear (impact on status)</a:t>
            </a:r>
          </a:p>
          <a:p>
            <a:r>
              <a:rPr lang="en-US" sz="2000" dirty="0">
                <a:solidFill>
                  <a:schemeClr val="bg1"/>
                </a:solidFill>
              </a:rPr>
              <a:t>Ask for input or help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Involvement 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Build trust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F87AAB0-CD80-10EB-7208-8AB81FF9D5FF}"/>
              </a:ext>
            </a:extLst>
          </p:cNvPr>
          <p:cNvSpPr txBox="1">
            <a:spLocks/>
          </p:cNvSpPr>
          <p:nvPr/>
        </p:nvSpPr>
        <p:spPr>
          <a:xfrm>
            <a:off x="8564535" y="2957343"/>
            <a:ext cx="3432912" cy="3612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Selling down the hierarchy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Involvement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Explain WHY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How will it help them?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Build trust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E3645A3-8968-697F-AE81-D106903F46E6}"/>
              </a:ext>
            </a:extLst>
          </p:cNvPr>
          <p:cNvSpPr txBox="1">
            <a:spLocks/>
          </p:cNvSpPr>
          <p:nvPr/>
        </p:nvSpPr>
        <p:spPr>
          <a:xfrm>
            <a:off x="845008" y="2957343"/>
            <a:ext cx="3247094" cy="3605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Selling up the hierarchy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Added value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Reducing cost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Align with objectives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Align with the vision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Build trust</a:t>
            </a:r>
          </a:p>
        </p:txBody>
      </p:sp>
    </p:spTree>
    <p:extLst>
      <p:ext uri="{BB962C8B-B14F-4D97-AF65-F5344CB8AC3E}">
        <p14:creationId xmlns:p14="http://schemas.microsoft.com/office/powerpoint/2010/main" val="261559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D8E37F-B926-4EDC-B832-034AD1BB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B7BC1-8031-C110-9E51-14DE5643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62049"/>
            <a:ext cx="6489764" cy="123825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9DC4-FA01-CA86-714F-F00DE4CAD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736850"/>
            <a:ext cx="4907799" cy="37336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/>
              <a:t>Pull</a:t>
            </a:r>
            <a:r>
              <a:rPr lang="en-US" sz="2400" dirty="0"/>
              <a:t> them towards your idea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Empathy </a:t>
            </a:r>
            <a:r>
              <a:rPr lang="en-US" sz="2400"/>
              <a:t>and respect their </a:t>
            </a:r>
            <a:r>
              <a:rPr lang="en-US" sz="2400" b="1" dirty="0"/>
              <a:t>perspective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Build </a:t>
            </a:r>
            <a:r>
              <a:rPr lang="en-US" sz="2400" b="1" dirty="0"/>
              <a:t>trust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Start a </a:t>
            </a:r>
            <a:r>
              <a:rPr lang="en-US" sz="2400" b="1" dirty="0"/>
              <a:t>dialogue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Compromises</a:t>
            </a:r>
          </a:p>
        </p:txBody>
      </p:sp>
      <p:pic>
        <p:nvPicPr>
          <p:cNvPr id="12" name="Picture 11" descr="Puzzle">
            <a:extLst>
              <a:ext uri="{FF2B5EF4-FFF2-40B4-BE49-F238E27FC236}">
                <a16:creationId xmlns:a16="http://schemas.microsoft.com/office/drawing/2014/main" id="{DA0C05EF-A6A1-FF14-6A56-A72405707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7657"/>
          <a:stretch/>
        </p:blipFill>
        <p:spPr>
          <a:xfrm>
            <a:off x="3862670" y="2156616"/>
            <a:ext cx="8329331" cy="4701384"/>
          </a:xfrm>
          <a:custGeom>
            <a:avLst/>
            <a:gdLst/>
            <a:ahLst/>
            <a:cxnLst/>
            <a:rect l="l" t="t" r="r" b="b"/>
            <a:pathLst>
              <a:path w="8329331" h="4701384">
                <a:moveTo>
                  <a:pt x="7047184" y="406"/>
                </a:moveTo>
                <a:cubicBezTo>
                  <a:pt x="7473044" y="7480"/>
                  <a:pt x="7895572" y="106955"/>
                  <a:pt x="8282506" y="294946"/>
                </a:cubicBezTo>
                <a:lnTo>
                  <a:pt x="8329331" y="319324"/>
                </a:lnTo>
                <a:lnTo>
                  <a:pt x="8329331" y="4701384"/>
                </a:lnTo>
                <a:lnTo>
                  <a:pt x="0" y="4701384"/>
                </a:lnTo>
                <a:lnTo>
                  <a:pt x="5251843" y="580406"/>
                </a:lnTo>
                <a:lnTo>
                  <a:pt x="5312648" y="535110"/>
                </a:lnTo>
                <a:cubicBezTo>
                  <a:pt x="5787318" y="199904"/>
                  <a:pt x="6331234" y="25089"/>
                  <a:pt x="6876738" y="2514"/>
                </a:cubicBezTo>
                <a:cubicBezTo>
                  <a:pt x="6933561" y="163"/>
                  <a:pt x="6990402" y="-537"/>
                  <a:pt x="7047184" y="40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9257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C09E791-0860-B35A-6EEC-23F1EAF4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09FDC-AB99-8137-A0C3-B8D10480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30C29E-3C65-B96E-1F96-9AC83587DF0E}"/>
              </a:ext>
            </a:extLst>
          </p:cNvPr>
          <p:cNvSpPr txBox="1">
            <a:spLocks/>
          </p:cNvSpPr>
          <p:nvPr/>
        </p:nvSpPr>
        <p:spPr>
          <a:xfrm>
            <a:off x="2290717" y="5631278"/>
            <a:ext cx="7610566" cy="762000"/>
          </a:xfrm>
          <a:prstGeom prst="rect">
            <a:avLst/>
          </a:prstGeom>
        </p:spPr>
        <p:txBody>
          <a:bodyPr/>
          <a:lstStyle>
            <a:lvl1pPr algn="l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solidFill>
                  <a:schemeClr val="bg1"/>
                </a:solidFill>
              </a:rPr>
              <a:t>Questions?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45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12051-FAAF-D63B-7D05-BF219953D42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35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63577F-2949-C31E-B4B0-5E250230F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E4A51B-BAF6-3729-A2C0-89331F2FB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365" y="-318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40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2A387D-5BAD-C9B3-B7FB-0F225EAFCA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959147"/>
              </p:ext>
            </p:extLst>
          </p:nvPr>
        </p:nvGraphicFramePr>
        <p:xfrm>
          <a:off x="2100020" y="2595880"/>
          <a:ext cx="9884045" cy="3119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B7D1D4C-6013-455F-75D8-868A81B30AED}"/>
              </a:ext>
            </a:extLst>
          </p:cNvPr>
          <p:cNvSpPr txBox="1">
            <a:spLocks/>
          </p:cNvSpPr>
          <p:nvPr/>
        </p:nvSpPr>
        <p:spPr>
          <a:xfrm>
            <a:off x="7239000" y="1143000"/>
            <a:ext cx="3924299" cy="1612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About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1DE94-A166-9716-B38A-202D21D5D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228" y="3304787"/>
            <a:ext cx="1007697" cy="85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8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ightbulb idea concept">
            <a:extLst>
              <a:ext uri="{FF2B5EF4-FFF2-40B4-BE49-F238E27FC236}">
                <a16:creationId xmlns:a16="http://schemas.microsoft.com/office/drawing/2014/main" id="{A717FDB5-F50C-A8D6-D50C-DB6D5B71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68000"/>
                </a:schemeClr>
              </a:gs>
              <a:gs pos="100000">
                <a:schemeClr val="accent1">
                  <a:lumMod val="60000"/>
                  <a:lumOff val="40000"/>
                  <a:alpha val="78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6EA66-F6EE-F331-4FE2-B033900D0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2446" y="3092651"/>
            <a:ext cx="5429290" cy="2142559"/>
          </a:xfrm>
        </p:spPr>
        <p:txBody>
          <a:bodyPr>
            <a:normAutofit/>
          </a:bodyPr>
          <a:lstStyle/>
          <a:p>
            <a:pPr algn="r"/>
            <a:r>
              <a:rPr lang="en-US" sz="4800" dirty="0"/>
              <a:t>Selling your ideas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9B386-FB9C-6208-9820-86888EF64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9817" y="5409639"/>
            <a:ext cx="5481920" cy="90880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Steven Hillaert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7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0300B1B-B85E-D514-C6B4-30126EBB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248155-68EB-D74C-5577-DA97D48E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30E628A-07F0-331A-DE0B-CCD7FB90A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71" y="734156"/>
            <a:ext cx="10617872" cy="538161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3F9A6-CB5D-0C25-1A70-B7FF582A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918" y="2061769"/>
            <a:ext cx="3019575" cy="2737375"/>
          </a:xfrm>
        </p:spPr>
        <p:txBody>
          <a:bodyPr anchor="ctr">
            <a:normAutofit/>
          </a:bodyPr>
          <a:lstStyle/>
          <a:p>
            <a:r>
              <a:rPr lang="en-US" dirty="0"/>
              <a:t>Assumptions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8CF748-28C3-7E87-9E11-B34AC48C7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936558"/>
              </p:ext>
            </p:extLst>
          </p:nvPr>
        </p:nvGraphicFramePr>
        <p:xfrm>
          <a:off x="4677295" y="1389163"/>
          <a:ext cx="6109130" cy="408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040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D8E37F-B926-4EDC-B832-034AD1BB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62B50-0179-A7C2-A315-A3E09A5B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62049"/>
            <a:ext cx="6489764" cy="123825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Your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300DC-8BA2-FF5E-03FE-C34065DF0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736850"/>
            <a:ext cx="5500609" cy="2978150"/>
          </a:xfrm>
        </p:spPr>
        <p:txBody>
          <a:bodyPr>
            <a:normAutofit/>
          </a:bodyPr>
          <a:lstStyle/>
          <a:p>
            <a:r>
              <a:rPr lang="en-US" sz="2400" dirty="0"/>
              <a:t>You had a lightbulb moment</a:t>
            </a:r>
          </a:p>
          <a:p>
            <a:r>
              <a:rPr lang="en-US" sz="2400" dirty="0"/>
              <a:t>It’s a great idea, the best idea</a:t>
            </a:r>
          </a:p>
          <a:p>
            <a:r>
              <a:rPr lang="en-US" sz="2400" dirty="0"/>
              <a:t>It will solve all problems</a:t>
            </a:r>
          </a:p>
          <a:p>
            <a:r>
              <a:rPr lang="en-US" sz="2400" dirty="0"/>
              <a:t>You’re passionate</a:t>
            </a:r>
          </a:p>
          <a:p>
            <a:r>
              <a:rPr lang="en-US" sz="2400" dirty="0"/>
              <a:t>You’re using facts and figures</a:t>
            </a:r>
          </a:p>
        </p:txBody>
      </p:sp>
      <p:pic>
        <p:nvPicPr>
          <p:cNvPr id="5" name="Picture 4" descr="Lightbulb off with illuminated background">
            <a:extLst>
              <a:ext uri="{FF2B5EF4-FFF2-40B4-BE49-F238E27FC236}">
                <a16:creationId xmlns:a16="http://schemas.microsoft.com/office/drawing/2014/main" id="{3D2984E8-3C70-2574-2945-8EF7E67A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5439"/>
          <a:stretch/>
        </p:blipFill>
        <p:spPr>
          <a:xfrm>
            <a:off x="3862670" y="2156616"/>
            <a:ext cx="8329331" cy="4701384"/>
          </a:xfrm>
          <a:custGeom>
            <a:avLst/>
            <a:gdLst/>
            <a:ahLst/>
            <a:cxnLst/>
            <a:rect l="l" t="t" r="r" b="b"/>
            <a:pathLst>
              <a:path w="8329331" h="4701384">
                <a:moveTo>
                  <a:pt x="7047184" y="406"/>
                </a:moveTo>
                <a:cubicBezTo>
                  <a:pt x="7473044" y="7480"/>
                  <a:pt x="7895572" y="106955"/>
                  <a:pt x="8282506" y="294946"/>
                </a:cubicBezTo>
                <a:lnTo>
                  <a:pt x="8329331" y="319324"/>
                </a:lnTo>
                <a:lnTo>
                  <a:pt x="8329331" y="4701384"/>
                </a:lnTo>
                <a:lnTo>
                  <a:pt x="0" y="4701384"/>
                </a:lnTo>
                <a:lnTo>
                  <a:pt x="5251843" y="580406"/>
                </a:lnTo>
                <a:lnTo>
                  <a:pt x="5312648" y="535110"/>
                </a:lnTo>
                <a:cubicBezTo>
                  <a:pt x="5787318" y="199904"/>
                  <a:pt x="6331234" y="25089"/>
                  <a:pt x="6876738" y="2514"/>
                </a:cubicBezTo>
                <a:cubicBezTo>
                  <a:pt x="6933561" y="163"/>
                  <a:pt x="6990402" y="-537"/>
                  <a:pt x="7047184" y="40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219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5CE8706-C904-73E3-C523-33027F7D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8753201B-432F-7A72-6FF6-CF040421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9E7B96-1286-599B-BE3E-CA896EC51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871C2-E6A8-ADA6-D458-459BDB50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3000"/>
            <a:ext cx="5345502" cy="125730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First 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0036-40FF-84F2-2E5B-6D4DEF0D1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648444"/>
            <a:ext cx="9580538" cy="39732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That will never work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That’s not how we do things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We’ll think it over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Send me an email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…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FFFFFF"/>
                </a:solidFill>
              </a:rPr>
              <a:t>They’re not sharing your enthusiasm: there’s resistance</a:t>
            </a:r>
          </a:p>
        </p:txBody>
      </p:sp>
    </p:spTree>
    <p:extLst>
      <p:ext uri="{BB962C8B-B14F-4D97-AF65-F5344CB8AC3E}">
        <p14:creationId xmlns:p14="http://schemas.microsoft.com/office/powerpoint/2010/main" val="318297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0300B1B-B85E-D514-C6B4-30126EBB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76B30C7-A5EB-62EB-4D41-ED75213F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3526" y="-55243"/>
            <a:ext cx="6407229" cy="3479258"/>
          </a:xfrm>
          <a:custGeom>
            <a:avLst/>
            <a:gdLst>
              <a:gd name="connsiteX0" fmla="*/ 53408 w 6407229"/>
              <a:gd name="connsiteY0" fmla="*/ 3479258 h 3479258"/>
              <a:gd name="connsiteX1" fmla="*/ 6407229 w 6407229"/>
              <a:gd name="connsiteY1" fmla="*/ 3368352 h 3479258"/>
              <a:gd name="connsiteX2" fmla="*/ 2513111 w 6407229"/>
              <a:gd name="connsiteY2" fmla="*/ 401274 h 3479258"/>
              <a:gd name="connsiteX3" fmla="*/ 2468202 w 6407229"/>
              <a:gd name="connsiteY3" fmla="*/ 369022 h 3479258"/>
              <a:gd name="connsiteX4" fmla="*/ 1321050 w 6407229"/>
              <a:gd name="connsiteY4" fmla="*/ 613 h 3479258"/>
              <a:gd name="connsiteX5" fmla="*/ 1196752 w 6407229"/>
              <a:gd name="connsiteY5" fmla="*/ 1245 h 3479258"/>
              <a:gd name="connsiteX6" fmla="*/ 56027 w 6407229"/>
              <a:gd name="connsiteY6" fmla="*/ 376720 h 3479258"/>
              <a:gd name="connsiteX7" fmla="*/ 0 w 6407229"/>
              <a:gd name="connsiteY7" fmla="*/ 419528 h 347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7229" h="3479258">
                <a:moveTo>
                  <a:pt x="53408" y="3479258"/>
                </a:moveTo>
                <a:lnTo>
                  <a:pt x="6407229" y="3368352"/>
                </a:lnTo>
                <a:lnTo>
                  <a:pt x="2513111" y="401274"/>
                </a:lnTo>
                <a:lnTo>
                  <a:pt x="2468202" y="369022"/>
                </a:lnTo>
                <a:cubicBezTo>
                  <a:pt x="2117855" y="130665"/>
                  <a:pt x="1719063" y="10130"/>
                  <a:pt x="1321050" y="613"/>
                </a:cubicBezTo>
                <a:cubicBezTo>
                  <a:pt x="1279590" y="-379"/>
                  <a:pt x="1238139" y="-165"/>
                  <a:pt x="1196752" y="1245"/>
                </a:cubicBezTo>
                <a:cubicBezTo>
                  <a:pt x="793227" y="14995"/>
                  <a:pt x="395796" y="142529"/>
                  <a:pt x="56027" y="376720"/>
                </a:cubicBezTo>
                <a:lnTo>
                  <a:pt x="0" y="419528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6CD91A-40A6-0B99-18D2-1B8B23B489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1674"/>
            <a:ext cx="3994031" cy="399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6ACD662-A763-519F-50A9-87881FF7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169" y="2131673"/>
            <a:ext cx="3994031" cy="399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52AFA-6AD3-CDEC-6FD8-53EF0206576B}"/>
              </a:ext>
            </a:extLst>
          </p:cNvPr>
          <p:cNvSpPr txBox="1"/>
          <p:nvPr/>
        </p:nvSpPr>
        <p:spPr>
          <a:xfrm>
            <a:off x="1066800" y="6232946"/>
            <a:ext cx="1005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we see our idea VS how others see our idea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2732CD-E4BD-4702-610A-6EB90F20A60A}"/>
              </a:ext>
            </a:extLst>
          </p:cNvPr>
          <p:cNvSpPr txBox="1">
            <a:spLocks/>
          </p:cNvSpPr>
          <p:nvPr/>
        </p:nvSpPr>
        <p:spPr>
          <a:xfrm>
            <a:off x="3459637" y="1132368"/>
            <a:ext cx="7703663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Why is that?</a:t>
            </a:r>
          </a:p>
        </p:txBody>
      </p:sp>
    </p:spTree>
    <p:extLst>
      <p:ext uri="{BB962C8B-B14F-4D97-AF65-F5344CB8AC3E}">
        <p14:creationId xmlns:p14="http://schemas.microsoft.com/office/powerpoint/2010/main" val="16025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300B1B-B85E-D514-C6B4-30126EBB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6B30C7-A5EB-62EB-4D41-ED75213F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3526" y="-55243"/>
            <a:ext cx="6407229" cy="3479258"/>
          </a:xfrm>
          <a:custGeom>
            <a:avLst/>
            <a:gdLst>
              <a:gd name="connsiteX0" fmla="*/ 53408 w 6407229"/>
              <a:gd name="connsiteY0" fmla="*/ 3479258 h 3479258"/>
              <a:gd name="connsiteX1" fmla="*/ 6407229 w 6407229"/>
              <a:gd name="connsiteY1" fmla="*/ 3368352 h 3479258"/>
              <a:gd name="connsiteX2" fmla="*/ 2513111 w 6407229"/>
              <a:gd name="connsiteY2" fmla="*/ 401274 h 3479258"/>
              <a:gd name="connsiteX3" fmla="*/ 2468202 w 6407229"/>
              <a:gd name="connsiteY3" fmla="*/ 369022 h 3479258"/>
              <a:gd name="connsiteX4" fmla="*/ 1321050 w 6407229"/>
              <a:gd name="connsiteY4" fmla="*/ 613 h 3479258"/>
              <a:gd name="connsiteX5" fmla="*/ 1196752 w 6407229"/>
              <a:gd name="connsiteY5" fmla="*/ 1245 h 3479258"/>
              <a:gd name="connsiteX6" fmla="*/ 56027 w 6407229"/>
              <a:gd name="connsiteY6" fmla="*/ 376720 h 3479258"/>
              <a:gd name="connsiteX7" fmla="*/ 0 w 6407229"/>
              <a:gd name="connsiteY7" fmla="*/ 419528 h 347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7229" h="3479258">
                <a:moveTo>
                  <a:pt x="53408" y="3479258"/>
                </a:moveTo>
                <a:lnTo>
                  <a:pt x="6407229" y="3368352"/>
                </a:lnTo>
                <a:lnTo>
                  <a:pt x="2513111" y="401274"/>
                </a:lnTo>
                <a:lnTo>
                  <a:pt x="2468202" y="369022"/>
                </a:lnTo>
                <a:cubicBezTo>
                  <a:pt x="2117855" y="130665"/>
                  <a:pt x="1719063" y="10130"/>
                  <a:pt x="1321050" y="613"/>
                </a:cubicBezTo>
                <a:cubicBezTo>
                  <a:pt x="1279590" y="-379"/>
                  <a:pt x="1238139" y="-165"/>
                  <a:pt x="1196752" y="1245"/>
                </a:cubicBezTo>
                <a:cubicBezTo>
                  <a:pt x="793227" y="14995"/>
                  <a:pt x="395796" y="142529"/>
                  <a:pt x="56027" y="376720"/>
                </a:cubicBezTo>
                <a:lnTo>
                  <a:pt x="0" y="419528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8FDB-832F-84B2-C558-78D74CE40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44119"/>
            <a:ext cx="5903563" cy="1635071"/>
          </a:xfrm>
        </p:spPr>
        <p:txBody>
          <a:bodyPr anchor="b">
            <a:normAutofit/>
          </a:bodyPr>
          <a:lstStyle/>
          <a:p>
            <a:r>
              <a:rPr lang="en-US" sz="2400" dirty="0"/>
              <a:t>More facts and figures?</a:t>
            </a:r>
          </a:p>
          <a:p>
            <a:r>
              <a:rPr lang="en-US" sz="2400" dirty="0"/>
              <a:t>Keep repeating it every retrospective?</a:t>
            </a:r>
          </a:p>
          <a:p>
            <a:r>
              <a:rPr lang="en-US" sz="2400" dirty="0"/>
              <a:t>Keep showing your frustration?</a:t>
            </a:r>
          </a:p>
        </p:txBody>
      </p:sp>
      <p:pic>
        <p:nvPicPr>
          <p:cNvPr id="1026" name="Picture 2" descr="Ashley Olsen Eye Roll GIF by Filmeditor ">
            <a:extLst>
              <a:ext uri="{FF2B5EF4-FFF2-40B4-BE49-F238E27FC236}">
                <a16:creationId xmlns:a16="http://schemas.microsoft.com/office/drawing/2014/main" id="{61823B88-8E3F-DEE1-B5B7-FA917627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7" y="3260353"/>
            <a:ext cx="4572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9600B60-D067-F1E0-4964-71C319A47421}"/>
              </a:ext>
            </a:extLst>
          </p:cNvPr>
          <p:cNvSpPr txBox="1">
            <a:spLocks/>
          </p:cNvSpPr>
          <p:nvPr/>
        </p:nvSpPr>
        <p:spPr>
          <a:xfrm>
            <a:off x="3459637" y="1132368"/>
            <a:ext cx="7703663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What do you do?</a:t>
            </a:r>
          </a:p>
        </p:txBody>
      </p:sp>
    </p:spTree>
    <p:extLst>
      <p:ext uri="{BB962C8B-B14F-4D97-AF65-F5344CB8AC3E}">
        <p14:creationId xmlns:p14="http://schemas.microsoft.com/office/powerpoint/2010/main" val="239029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wellVTI">
  <a:themeElements>
    <a:clrScheme name="AnalogousFromRegularSeedRightStep">
      <a:dk1>
        <a:srgbClr val="000000"/>
      </a:dk1>
      <a:lt1>
        <a:srgbClr val="FFFFFF"/>
      </a:lt1>
      <a:dk2>
        <a:srgbClr val="3B3521"/>
      </a:dk2>
      <a:lt2>
        <a:srgbClr val="E2E6E8"/>
      </a:lt2>
      <a:accent1>
        <a:srgbClr val="E16D2F"/>
      </a:accent1>
      <a:accent2>
        <a:srgbClr val="C39C1B"/>
      </a:accent2>
      <a:accent3>
        <a:srgbClr val="94AD24"/>
      </a:accent3>
      <a:accent4>
        <a:srgbClr val="59B819"/>
      </a:accent4>
      <a:accent5>
        <a:srgbClr val="27BB29"/>
      </a:accent5>
      <a:accent6>
        <a:srgbClr val="1AB95F"/>
      </a:accent6>
      <a:hlink>
        <a:srgbClr val="3C8AB4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Conception personnalisée">
  <a:themeElements>
    <a:clrScheme name="DevDay2024">
      <a:dk1>
        <a:srgbClr val="12092C"/>
      </a:dk1>
      <a:lt1>
        <a:srgbClr val="FEF8EA"/>
      </a:lt1>
      <a:dk2>
        <a:srgbClr val="12092C"/>
      </a:dk2>
      <a:lt2>
        <a:srgbClr val="9CD7D5"/>
      </a:lt2>
      <a:accent1>
        <a:srgbClr val="F9F286"/>
      </a:accent1>
      <a:accent2>
        <a:srgbClr val="FFEA2E"/>
      </a:accent2>
      <a:accent3>
        <a:srgbClr val="F4B318"/>
      </a:accent3>
      <a:accent4>
        <a:srgbClr val="EA4523"/>
      </a:accent4>
      <a:accent5>
        <a:srgbClr val="EB2480"/>
      </a:accent5>
      <a:accent6>
        <a:srgbClr val="FD4FAA"/>
      </a:accent6>
      <a:hlink>
        <a:srgbClr val="30B7E4"/>
      </a:hlink>
      <a:folHlink>
        <a:srgbClr val="0784C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4" id="{74F4E854-933A-4843-ABDB-7AF9F64BB0A7}" vid="{9790DECE-662D-40C6-BDFA-42CE3573302F}"/>
    </a:ext>
  </a:extLst>
</a:theme>
</file>

<file path=ppt/theme/theme3.xml><?xml version="1.0" encoding="utf-8"?>
<a:theme xmlns:a="http://schemas.openxmlformats.org/drawingml/2006/main" name="PPT Template AllPhi">
  <a:themeElements>
    <a:clrScheme name="AllPhi Colours">
      <a:dk1>
        <a:srgbClr val="08354A"/>
      </a:dk1>
      <a:lt1>
        <a:sysClr val="window" lastClr="FFFFFF"/>
      </a:lt1>
      <a:dk2>
        <a:srgbClr val="3B7698"/>
      </a:dk2>
      <a:lt2>
        <a:srgbClr val="08354A"/>
      </a:lt2>
      <a:accent1>
        <a:srgbClr val="2799D7"/>
      </a:accent1>
      <a:accent2>
        <a:srgbClr val="3B7698"/>
      </a:accent2>
      <a:accent3>
        <a:srgbClr val="08354A"/>
      </a:accent3>
      <a:accent4>
        <a:srgbClr val="FFFFFF"/>
      </a:accent4>
      <a:accent5>
        <a:srgbClr val="DBEEF3"/>
      </a:accent5>
      <a:accent6>
        <a:srgbClr val="F2F2F2"/>
      </a:accent6>
      <a:hlink>
        <a:srgbClr val="08354A"/>
      </a:hlink>
      <a:folHlink>
        <a:srgbClr val="FFFFFF"/>
      </a:folHlink>
    </a:clrScheme>
    <a:fontScheme name="AllPhi">
      <a:majorFont>
        <a:latin typeface="Montserrat Black"/>
        <a:ea typeface=""/>
        <a:cs typeface=""/>
      </a:majorFont>
      <a:minorFont>
        <a:latin typeface="Karl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AllPhi" id="{E5AFDF89-45B4-4FDD-9D35-901CB1965545}" vid="{A5BDABC2-15CC-4ED8-9155-4D50E41EE5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Office PowerPoint</Application>
  <PresentationFormat>Widescreen</PresentationFormat>
  <Paragraphs>115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Aharoni</vt:lpstr>
      <vt:lpstr>Aptos</vt:lpstr>
      <vt:lpstr>Aptos Display</vt:lpstr>
      <vt:lpstr>Arial</vt:lpstr>
      <vt:lpstr>Karla</vt:lpstr>
      <vt:lpstr>Karla Light</vt:lpstr>
      <vt:lpstr>Karla Medium</vt:lpstr>
      <vt:lpstr>Montserrat SemiBold</vt:lpstr>
      <vt:lpstr>Neue Haas Grotesk Text Pro</vt:lpstr>
      <vt:lpstr>SwellVTI</vt:lpstr>
      <vt:lpstr>Conception personnalisée</vt:lpstr>
      <vt:lpstr>PPT Template AllPhi</vt:lpstr>
      <vt:lpstr>PowerPoint Presentation</vt:lpstr>
      <vt:lpstr>PowerPoint Presentation</vt:lpstr>
      <vt:lpstr>PowerPoint Presentation</vt:lpstr>
      <vt:lpstr>Selling your ideas</vt:lpstr>
      <vt:lpstr>Assumptions</vt:lpstr>
      <vt:lpstr>Your idea</vt:lpstr>
      <vt:lpstr>First contact</vt:lpstr>
      <vt:lpstr>PowerPoint Presentation</vt:lpstr>
      <vt:lpstr>PowerPoint Presentation</vt:lpstr>
      <vt:lpstr>Don’t fight resistance</vt:lpstr>
      <vt:lpstr>Start pulling people</vt:lpstr>
      <vt:lpstr>Who do you pull?</vt:lpstr>
      <vt:lpstr>Get to know them</vt:lpstr>
      <vt:lpstr>Start a dialogue</vt:lpstr>
      <vt:lpstr>Think HOW you communicate</vt:lpstr>
      <vt:lpstr>Authority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Hillaert</dc:creator>
  <cp:lastModifiedBy>Steven Hillaert</cp:lastModifiedBy>
  <cp:revision>1</cp:revision>
  <dcterms:created xsi:type="dcterms:W3CDTF">2024-09-08T15:21:08Z</dcterms:created>
  <dcterms:modified xsi:type="dcterms:W3CDTF">2024-11-05T22:44:53Z</dcterms:modified>
</cp:coreProperties>
</file>